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601200" cy="12801600" type="A3"/>
  <p:notesSz cx="7010400" cy="9296400"/>
  <p:embeddedFontLst>
    <p:embeddedFont>
      <p:font typeface="Cambria Math" panose="02040503050406030204" pitchFamily="18" charset="0"/>
      <p:regular r:id="rId5"/>
    </p:embeddedFont>
    <p:embeddedFont>
      <p:font typeface="Century Gothic" panose="020B050202020209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8" roundtripDataSignature="AMtx7miXIcGzp3w5UHkD0ToUPus48gRjj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hammad Salam" initials="" lastIdx="1" clrIdx="0"/>
  <p:cmAuthor id="1" name="Elizabeth Winstanley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147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font" Target="fonts/font3.fntdata"/><Relationship Id="rId2" Type="http://schemas.openxmlformats.org/officeDocument/2006/relationships/slide" Target="slides/slide1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23" Type="http://schemas.openxmlformats.org/officeDocument/2006/relationships/tableStyles" Target="tableStyles.xml"/><Relationship Id="rId19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197100" y="696913"/>
            <a:ext cx="2616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" name="Google Shape;560;p3:notes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61" name="Google Shape;5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e24e7901eb_0_120:notes"/>
          <p:cNvSpPr txBox="1">
            <a:spLocks noGrp="1"/>
          </p:cNvSpPr>
          <p:nvPr>
            <p:ph type="body" idx="1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5" name="Google Shape;865;ge24e7901eb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">
  <p:cSld name="B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4"/>
          <p:cNvSpPr txBox="1">
            <a:spLocks noGrp="1"/>
          </p:cNvSpPr>
          <p:nvPr>
            <p:ph type="title"/>
          </p:nvPr>
        </p:nvSpPr>
        <p:spPr>
          <a:xfrm>
            <a:off x="2039536" y="8961120"/>
            <a:ext cx="6921584" cy="1057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2520"/>
              <a:buFont typeface="Century Gothic"/>
              <a:buNone/>
              <a:defRPr sz="252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4"/>
          <p:cNvSpPr>
            <a:spLocks noGrp="1"/>
          </p:cNvSpPr>
          <p:nvPr>
            <p:ph type="pic" idx="2"/>
          </p:nvPr>
        </p:nvSpPr>
        <p:spPr>
          <a:xfrm>
            <a:off x="2039536" y="1185268"/>
            <a:ext cx="6921584" cy="71959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None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8" name="Google Shape;118;p14"/>
          <p:cNvSpPr txBox="1">
            <a:spLocks noGrp="1"/>
          </p:cNvSpPr>
          <p:nvPr>
            <p:ph type="body" idx="1"/>
          </p:nvPr>
        </p:nvSpPr>
        <p:spPr>
          <a:xfrm>
            <a:off x="2039536" y="10019031"/>
            <a:ext cx="6921584" cy="921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260"/>
              <a:buNone/>
              <a:defRPr sz="1260"/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260"/>
              <a:buNone/>
              <a:defRPr sz="1260"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9pPr>
          </a:lstStyle>
          <a:p>
            <a:endParaRPr/>
          </a:p>
        </p:txBody>
      </p:sp>
      <p:sp>
        <p:nvSpPr>
          <p:cNvPr id="119" name="Google Shape;119;p14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4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4"/>
          <p:cNvSpPr/>
          <p:nvPr/>
        </p:nvSpPr>
        <p:spPr>
          <a:xfrm rot="10800000" flipH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4"/>
          <p:cNvSpPr txBox="1">
            <a:spLocks noGrp="1"/>
          </p:cNvSpPr>
          <p:nvPr>
            <p:ph type="sldNum" idx="12"/>
          </p:nvPr>
        </p:nvSpPr>
        <p:spPr>
          <a:xfrm>
            <a:off x="536789" y="9301765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"/>
          <p:cNvSpPr txBox="1">
            <a:spLocks noGrp="1"/>
          </p:cNvSpPr>
          <p:nvPr>
            <p:ph type="title"/>
          </p:nvPr>
        </p:nvSpPr>
        <p:spPr>
          <a:xfrm>
            <a:off x="2039536" y="1137920"/>
            <a:ext cx="6921584" cy="5818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040"/>
              <a:buFont typeface="Century Gothic"/>
              <a:buNone/>
              <a:defRPr sz="504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15"/>
          <p:cNvSpPr txBox="1">
            <a:spLocks noGrp="1"/>
          </p:cNvSpPr>
          <p:nvPr>
            <p:ph type="body" idx="1"/>
          </p:nvPr>
        </p:nvSpPr>
        <p:spPr>
          <a:xfrm>
            <a:off x="2039536" y="8127553"/>
            <a:ext cx="6921584" cy="2904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5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5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15"/>
          <p:cNvSpPr/>
          <p:nvPr/>
        </p:nvSpPr>
        <p:spPr>
          <a:xfrm rot="10800000" flipH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5"/>
          <p:cNvSpPr txBox="1">
            <a:spLocks noGrp="1"/>
          </p:cNvSpPr>
          <p:nvPr>
            <p:ph type="sldNum" idx="12"/>
          </p:nvPr>
        </p:nvSpPr>
        <p:spPr>
          <a:xfrm>
            <a:off x="536789" y="60557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6"/>
          <p:cNvSpPr txBox="1">
            <a:spLocks noGrp="1"/>
          </p:cNvSpPr>
          <p:nvPr>
            <p:ph type="title"/>
          </p:nvPr>
        </p:nvSpPr>
        <p:spPr>
          <a:xfrm>
            <a:off x="2297530" y="1137920"/>
            <a:ext cx="6415066" cy="5405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040"/>
              <a:buFont typeface="Century Gothic"/>
              <a:buNone/>
              <a:defRPr sz="504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6"/>
          <p:cNvSpPr txBox="1">
            <a:spLocks noGrp="1"/>
          </p:cNvSpPr>
          <p:nvPr>
            <p:ph type="body" idx="1"/>
          </p:nvPr>
        </p:nvSpPr>
        <p:spPr>
          <a:xfrm>
            <a:off x="2536771" y="6543040"/>
            <a:ext cx="5936582" cy="7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680"/>
              <a:buFont typeface="Century Gothic"/>
              <a:buNone/>
              <a:defRPr sz="1679">
                <a:solidFill>
                  <a:srgbClr val="7F7F7F"/>
                </a:solidFill>
              </a:defRPr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680"/>
              <a:buFont typeface="Century Gothic"/>
              <a:buNone/>
              <a:defRPr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470"/>
              <a:buFont typeface="Century Gothic"/>
              <a:buNone/>
              <a:defRPr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260"/>
              <a:buFont typeface="Century Gothic"/>
              <a:buNone/>
              <a:defRPr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260"/>
              <a:buFont typeface="Century Gothic"/>
              <a:buNone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33" name="Google Shape;133;p16"/>
          <p:cNvSpPr txBox="1">
            <a:spLocks noGrp="1"/>
          </p:cNvSpPr>
          <p:nvPr>
            <p:ph type="body" idx="2"/>
          </p:nvPr>
        </p:nvSpPr>
        <p:spPr>
          <a:xfrm>
            <a:off x="2039536" y="8127553"/>
            <a:ext cx="6921584" cy="2904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34" name="Google Shape;134;p16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16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6"/>
          <p:cNvSpPr/>
          <p:nvPr/>
        </p:nvSpPr>
        <p:spPr>
          <a:xfrm rot="10800000" flipH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6"/>
          <p:cNvSpPr txBox="1">
            <a:spLocks noGrp="1"/>
          </p:cNvSpPr>
          <p:nvPr>
            <p:ph type="sldNum" idx="12"/>
          </p:nvPr>
        </p:nvSpPr>
        <p:spPr>
          <a:xfrm>
            <a:off x="536789" y="60557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38" name="Google Shape;138;p16"/>
          <p:cNvSpPr txBox="1"/>
          <p:nvPr/>
        </p:nvSpPr>
        <p:spPr>
          <a:xfrm>
            <a:off x="1898732" y="1209609"/>
            <a:ext cx="480185" cy="109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000" tIns="48000" rIns="96000" bIns="48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39" name="Google Shape;139;p16"/>
          <p:cNvSpPr txBox="1"/>
          <p:nvPr/>
        </p:nvSpPr>
        <p:spPr>
          <a:xfrm>
            <a:off x="8578010" y="5423238"/>
            <a:ext cx="480185" cy="109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000" tIns="48000" rIns="96000" bIns="48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me Card">
  <p:cSld name="Name Card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>
            <a:spLocks noGrp="1"/>
          </p:cNvSpPr>
          <p:nvPr>
            <p:ph type="title"/>
          </p:nvPr>
        </p:nvSpPr>
        <p:spPr>
          <a:xfrm>
            <a:off x="2039536" y="4551683"/>
            <a:ext cx="6921584" cy="50863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040"/>
              <a:buFont typeface="Century Gothic"/>
              <a:buNone/>
              <a:defRPr sz="504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7"/>
          <p:cNvSpPr txBox="1">
            <a:spLocks noGrp="1"/>
          </p:cNvSpPr>
          <p:nvPr>
            <p:ph type="body" idx="1"/>
          </p:nvPr>
        </p:nvSpPr>
        <p:spPr>
          <a:xfrm>
            <a:off x="2039536" y="9672320"/>
            <a:ext cx="6921584" cy="13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43" name="Google Shape;143;p17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7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7"/>
          <p:cNvSpPr/>
          <p:nvPr/>
        </p:nvSpPr>
        <p:spPr>
          <a:xfrm rot="10800000" flipH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17"/>
          <p:cNvSpPr txBox="1">
            <a:spLocks noGrp="1"/>
          </p:cNvSpPr>
          <p:nvPr>
            <p:ph type="sldNum" idx="12"/>
          </p:nvPr>
        </p:nvSpPr>
        <p:spPr>
          <a:xfrm>
            <a:off x="536789" y="9301765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8"/>
          <p:cNvSpPr txBox="1">
            <a:spLocks noGrp="1"/>
          </p:cNvSpPr>
          <p:nvPr>
            <p:ph type="title"/>
          </p:nvPr>
        </p:nvSpPr>
        <p:spPr>
          <a:xfrm>
            <a:off x="2297530" y="1137920"/>
            <a:ext cx="6415066" cy="5405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040"/>
              <a:buFont typeface="Century Gothic"/>
              <a:buNone/>
              <a:defRPr sz="504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8"/>
          <p:cNvSpPr txBox="1">
            <a:spLocks noGrp="1"/>
          </p:cNvSpPr>
          <p:nvPr>
            <p:ph type="body" idx="1"/>
          </p:nvPr>
        </p:nvSpPr>
        <p:spPr>
          <a:xfrm>
            <a:off x="2039536" y="8107680"/>
            <a:ext cx="7022707" cy="1564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2520"/>
              <a:buFont typeface="Century Gothic"/>
              <a:buNone/>
              <a:defRPr sz="252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680"/>
              <a:buFont typeface="Century Gothic"/>
              <a:buNone/>
              <a:defRPr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470"/>
              <a:buFont typeface="Century Gothic"/>
              <a:buNone/>
              <a:defRPr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260"/>
              <a:buFont typeface="Century Gothic"/>
              <a:buNone/>
              <a:defRPr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260"/>
              <a:buFont typeface="Century Gothic"/>
              <a:buNone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0" name="Google Shape;150;p18"/>
          <p:cNvSpPr txBox="1">
            <a:spLocks noGrp="1"/>
          </p:cNvSpPr>
          <p:nvPr>
            <p:ph type="body" idx="2"/>
          </p:nvPr>
        </p:nvSpPr>
        <p:spPr>
          <a:xfrm>
            <a:off x="2039536" y="9672320"/>
            <a:ext cx="7022707" cy="13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18"/>
          <p:cNvSpPr/>
          <p:nvPr/>
        </p:nvSpPr>
        <p:spPr>
          <a:xfrm rot="10800000" flipH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18"/>
          <p:cNvSpPr txBox="1">
            <a:spLocks noGrp="1"/>
          </p:cNvSpPr>
          <p:nvPr>
            <p:ph type="sldNum" idx="12"/>
          </p:nvPr>
        </p:nvSpPr>
        <p:spPr>
          <a:xfrm>
            <a:off x="536789" y="9301765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55" name="Google Shape;155;p18"/>
          <p:cNvSpPr txBox="1"/>
          <p:nvPr/>
        </p:nvSpPr>
        <p:spPr>
          <a:xfrm>
            <a:off x="1898732" y="1209609"/>
            <a:ext cx="480185" cy="109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000" tIns="48000" rIns="96000" bIns="48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56" name="Google Shape;156;p18"/>
          <p:cNvSpPr txBox="1"/>
          <p:nvPr/>
        </p:nvSpPr>
        <p:spPr>
          <a:xfrm>
            <a:off x="8578010" y="5423238"/>
            <a:ext cx="480185" cy="1091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000" tIns="48000" rIns="96000" bIns="480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4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>
            <a:spLocks noGrp="1"/>
          </p:cNvSpPr>
          <p:nvPr>
            <p:ph type="title"/>
          </p:nvPr>
        </p:nvSpPr>
        <p:spPr>
          <a:xfrm>
            <a:off x="2039537" y="1171160"/>
            <a:ext cx="6921583" cy="537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040"/>
              <a:buFont typeface="Century Gothic"/>
              <a:buNone/>
              <a:defRPr sz="504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9"/>
          <p:cNvSpPr txBox="1">
            <a:spLocks noGrp="1"/>
          </p:cNvSpPr>
          <p:nvPr>
            <p:ph type="body" idx="1"/>
          </p:nvPr>
        </p:nvSpPr>
        <p:spPr>
          <a:xfrm>
            <a:off x="2039536" y="8107680"/>
            <a:ext cx="6921584" cy="1564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2520"/>
              <a:buFont typeface="Century Gothic"/>
              <a:buNone/>
              <a:defRPr sz="2520">
                <a:solidFill>
                  <a:schemeClr val="accent1"/>
                </a:solidFill>
              </a:defRPr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680"/>
              <a:buFont typeface="Century Gothic"/>
              <a:buNone/>
              <a:defRPr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470"/>
              <a:buFont typeface="Century Gothic"/>
              <a:buNone/>
              <a:defRPr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260"/>
              <a:buFont typeface="Century Gothic"/>
              <a:buNone/>
              <a:defRPr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260"/>
              <a:buFont typeface="Century Gothic"/>
              <a:buNone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60" name="Google Shape;160;p19"/>
          <p:cNvSpPr txBox="1">
            <a:spLocks noGrp="1"/>
          </p:cNvSpPr>
          <p:nvPr>
            <p:ph type="body" idx="2"/>
          </p:nvPr>
        </p:nvSpPr>
        <p:spPr>
          <a:xfrm>
            <a:off x="2039536" y="9672320"/>
            <a:ext cx="6921584" cy="13619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61" name="Google Shape;161;p19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9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9"/>
          <p:cNvSpPr/>
          <p:nvPr/>
        </p:nvSpPr>
        <p:spPr>
          <a:xfrm rot="10800000" flipH="1">
            <a:off x="61" y="9166566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19"/>
          <p:cNvSpPr txBox="1">
            <a:spLocks noGrp="1"/>
          </p:cNvSpPr>
          <p:nvPr>
            <p:ph type="sldNum" idx="12"/>
          </p:nvPr>
        </p:nvSpPr>
        <p:spPr>
          <a:xfrm>
            <a:off x="536789" y="9301765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0"/>
          <p:cNvSpPr txBox="1"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20"/>
          <p:cNvSpPr txBox="1">
            <a:spLocks noGrp="1"/>
          </p:cNvSpPr>
          <p:nvPr>
            <p:ph type="body" idx="1"/>
          </p:nvPr>
        </p:nvSpPr>
        <p:spPr>
          <a:xfrm rot="5400000">
            <a:off x="1873208" y="4149048"/>
            <a:ext cx="7254240" cy="692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68" name="Google Shape;168;p20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20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20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0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1"/>
          <p:cNvSpPr txBox="1">
            <a:spLocks noGrp="1"/>
          </p:cNvSpPr>
          <p:nvPr>
            <p:ph type="title"/>
          </p:nvPr>
        </p:nvSpPr>
        <p:spPr>
          <a:xfrm rot="5400000">
            <a:off x="3160369" y="5233252"/>
            <a:ext cx="9863125" cy="1738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21"/>
          <p:cNvSpPr txBox="1">
            <a:spLocks noGrp="1"/>
          </p:cNvSpPr>
          <p:nvPr>
            <p:ph type="body" idx="1"/>
          </p:nvPr>
        </p:nvSpPr>
        <p:spPr>
          <a:xfrm rot="5400000">
            <a:off x="-415943" y="3626639"/>
            <a:ext cx="9863125" cy="49521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75" name="Google Shape;175;p21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21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21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1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"/>
          <p:cNvSpPr txBox="1">
            <a:spLocks noGrp="1"/>
          </p:cNvSpPr>
          <p:nvPr>
            <p:ph type="ctrTitle"/>
          </p:nvPr>
        </p:nvSpPr>
        <p:spPr>
          <a:xfrm>
            <a:off x="2039537" y="4693923"/>
            <a:ext cx="6930474" cy="42238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5670"/>
              <a:buFont typeface="Century Gothic"/>
              <a:buNone/>
              <a:defRPr sz="567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ubTitle" idx="1"/>
          </p:nvPr>
        </p:nvSpPr>
        <p:spPr>
          <a:xfrm>
            <a:off x="2039537" y="8917777"/>
            <a:ext cx="6930474" cy="2102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1050"/>
              </a:spcBef>
              <a:spcAft>
                <a:spcPts val="0"/>
              </a:spcAft>
              <a:buSzPts val="189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1050"/>
              </a:spcBef>
              <a:spcAft>
                <a:spcPts val="0"/>
              </a:spcAft>
              <a:buSzPts val="16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50"/>
              </a:spcBef>
              <a:spcAft>
                <a:spcPts val="0"/>
              </a:spcAft>
              <a:buSzPts val="147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50"/>
              </a:spcBef>
              <a:spcAft>
                <a:spcPts val="0"/>
              </a:spcAft>
              <a:buSzPts val="12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50"/>
              </a:spcBef>
              <a:spcAft>
                <a:spcPts val="0"/>
              </a:spcAft>
              <a:buSzPts val="12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50"/>
              </a:spcBef>
              <a:spcAft>
                <a:spcPts val="0"/>
              </a:spcAft>
              <a:buSzPts val="12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50"/>
              </a:spcBef>
              <a:spcAft>
                <a:spcPts val="0"/>
              </a:spcAft>
              <a:buSzPts val="12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50"/>
              </a:spcBef>
              <a:spcAft>
                <a:spcPts val="0"/>
              </a:spcAft>
              <a:buSzPts val="12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50"/>
              </a:spcBef>
              <a:spcAft>
                <a:spcPts val="0"/>
              </a:spcAft>
              <a:buSzPts val="126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6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6"/>
          <p:cNvSpPr/>
          <p:nvPr/>
        </p:nvSpPr>
        <p:spPr>
          <a:xfrm>
            <a:off x="-33305" y="8066162"/>
            <a:ext cx="1465247" cy="1459325"/>
          </a:xfrm>
          <a:custGeom>
            <a:avLst/>
            <a:gdLst/>
            <a:ahLst/>
            <a:cxnLst/>
            <a:rect l="l" t="t" r="r" b="b"/>
            <a:pathLst>
              <a:path w="8042" h="10000" extrusionOk="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6"/>
          <p:cNvSpPr txBox="1">
            <a:spLocks noGrp="1"/>
          </p:cNvSpPr>
          <p:nvPr>
            <p:ph type="sldNum" idx="12"/>
          </p:nvPr>
        </p:nvSpPr>
        <p:spPr>
          <a:xfrm>
            <a:off x="444501" y="8455144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"/>
          <p:cNvSpPr txBox="1">
            <a:spLocks noGrp="1"/>
          </p:cNvSpPr>
          <p:nvPr>
            <p:ph type="title"/>
          </p:nvPr>
        </p:nvSpPr>
        <p:spPr>
          <a:xfrm>
            <a:off x="2042462" y="1165005"/>
            <a:ext cx="6918659" cy="23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7"/>
          <p:cNvSpPr txBox="1">
            <a:spLocks noGrp="1"/>
          </p:cNvSpPr>
          <p:nvPr>
            <p:ph type="body" idx="1"/>
          </p:nvPr>
        </p:nvSpPr>
        <p:spPr>
          <a:xfrm>
            <a:off x="2039536" y="3982720"/>
            <a:ext cx="6921584" cy="7051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67" name="Google Shape;67;p7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7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7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>
            <a:spLocks noGrp="1"/>
          </p:cNvSpPr>
          <p:nvPr>
            <p:ph type="title"/>
          </p:nvPr>
        </p:nvSpPr>
        <p:spPr>
          <a:xfrm>
            <a:off x="2039536" y="3872516"/>
            <a:ext cx="6921584" cy="2741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4200"/>
              <a:buFont typeface="Century Gothic"/>
              <a:buNone/>
              <a:defRPr sz="4200" b="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body" idx="1"/>
          </p:nvPr>
        </p:nvSpPr>
        <p:spPr>
          <a:xfrm>
            <a:off x="2039536" y="6685280"/>
            <a:ext cx="6921584" cy="1606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2100"/>
              <a:buNone/>
              <a:defRPr sz="2100">
                <a:solidFill>
                  <a:srgbClr val="595959"/>
                </a:solidFill>
              </a:defRPr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8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8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8"/>
          <p:cNvSpPr/>
          <p:nvPr/>
        </p:nvSpPr>
        <p:spPr>
          <a:xfrm rot="10800000" flipH="1">
            <a:off x="61" y="5910851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8"/>
          <p:cNvSpPr txBox="1">
            <a:spLocks noGrp="1"/>
          </p:cNvSpPr>
          <p:nvPr>
            <p:ph type="sldNum" idx="12"/>
          </p:nvPr>
        </p:nvSpPr>
        <p:spPr>
          <a:xfrm>
            <a:off x="536789" y="60557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9"/>
          <p:cNvSpPr txBox="1"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>
            <a:spLocks noGrp="1"/>
          </p:cNvSpPr>
          <p:nvPr>
            <p:ph type="body" idx="1"/>
          </p:nvPr>
        </p:nvSpPr>
        <p:spPr>
          <a:xfrm>
            <a:off x="2039537" y="3988519"/>
            <a:ext cx="3357408" cy="7032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81" name="Google Shape;81;p9"/>
          <p:cNvSpPr txBox="1">
            <a:spLocks noGrp="1"/>
          </p:cNvSpPr>
          <p:nvPr>
            <p:ph type="body" idx="2"/>
          </p:nvPr>
        </p:nvSpPr>
        <p:spPr>
          <a:xfrm>
            <a:off x="5604173" y="3988519"/>
            <a:ext cx="3356948" cy="7032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82" name="Google Shape;82;p9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9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9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9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"/>
          <p:cNvSpPr txBox="1"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body" idx="1"/>
          </p:nvPr>
        </p:nvSpPr>
        <p:spPr>
          <a:xfrm>
            <a:off x="2378620" y="4156369"/>
            <a:ext cx="3018326" cy="1075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2520"/>
              <a:buNone/>
              <a:defRPr sz="2520" b="0"/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2100"/>
              <a:buNone/>
              <a:defRPr sz="2100" b="1"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 b="1"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body" idx="2"/>
          </p:nvPr>
        </p:nvSpPr>
        <p:spPr>
          <a:xfrm>
            <a:off x="2039536" y="5232059"/>
            <a:ext cx="3357409" cy="579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0" name="Google Shape;90;p10"/>
          <p:cNvSpPr txBox="1">
            <a:spLocks noGrp="1"/>
          </p:cNvSpPr>
          <p:nvPr>
            <p:ph type="body" idx="3"/>
          </p:nvPr>
        </p:nvSpPr>
        <p:spPr>
          <a:xfrm>
            <a:off x="5938962" y="4150343"/>
            <a:ext cx="3016901" cy="1075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2520"/>
              <a:buNone/>
              <a:defRPr sz="2520" b="0"/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2100"/>
              <a:buNone/>
              <a:defRPr sz="2100" b="1"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890"/>
              <a:buNone/>
              <a:defRPr sz="1890" b="1"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1680"/>
              <a:buNone/>
              <a:defRPr sz="1679" b="1"/>
            </a:lvl9pPr>
          </a:lstStyle>
          <a:p>
            <a:endParaRPr/>
          </a:p>
        </p:txBody>
      </p:sp>
      <p:sp>
        <p:nvSpPr>
          <p:cNvPr id="91" name="Google Shape;91;p10"/>
          <p:cNvSpPr txBox="1">
            <a:spLocks noGrp="1"/>
          </p:cNvSpPr>
          <p:nvPr>
            <p:ph type="body" idx="4"/>
          </p:nvPr>
        </p:nvSpPr>
        <p:spPr>
          <a:xfrm>
            <a:off x="5600401" y="5226033"/>
            <a:ext cx="3355464" cy="579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92" name="Google Shape;92;p10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0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0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0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1"/>
          <p:cNvSpPr txBox="1"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1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1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1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11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2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2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2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2039536" y="832698"/>
            <a:ext cx="2761063" cy="1822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2100"/>
              <a:buFont typeface="Century Gothic"/>
              <a:buNone/>
              <a:defRPr sz="2100" b="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3"/>
          <p:cNvSpPr txBox="1">
            <a:spLocks noGrp="1"/>
          </p:cNvSpPr>
          <p:nvPr>
            <p:ph type="body" idx="1"/>
          </p:nvPr>
        </p:nvSpPr>
        <p:spPr>
          <a:xfrm>
            <a:off x="4980669" y="832700"/>
            <a:ext cx="3980451" cy="10107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1pPr>
            <a:lvl2pPr marL="914400" lvl="1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2pPr>
            <a:lvl3pPr marL="1371600" lvl="2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3pPr>
            <a:lvl4pPr marL="1828800" lvl="3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4pPr>
            <a:lvl5pPr marL="2286000" lvl="4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5pPr>
            <a:lvl6pPr marL="2743200" lvl="5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6pPr>
            <a:lvl7pPr marL="3200400" lvl="6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7pPr>
            <a:lvl8pPr marL="3657600" lvl="7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8pPr>
            <a:lvl9pPr marL="4114800" lvl="8" indent="-342900" algn="l">
              <a:spcBef>
                <a:spcPts val="1050"/>
              </a:spcBef>
              <a:spcAft>
                <a:spcPts val="0"/>
              </a:spcAft>
              <a:buSzPts val="1800"/>
              <a:buChar char="🠶"/>
              <a:defRPr/>
            </a:lvl9pPr>
          </a:lstStyle>
          <a:p>
            <a:endParaRPr/>
          </a:p>
        </p:txBody>
      </p:sp>
      <p:sp>
        <p:nvSpPr>
          <p:cNvPr id="110" name="Google Shape;110;p13"/>
          <p:cNvSpPr txBox="1">
            <a:spLocks noGrp="1"/>
          </p:cNvSpPr>
          <p:nvPr>
            <p:ph type="body" idx="2"/>
          </p:nvPr>
        </p:nvSpPr>
        <p:spPr>
          <a:xfrm>
            <a:off x="2039536" y="2984078"/>
            <a:ext cx="2761063" cy="7956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1050"/>
              </a:spcBef>
              <a:spcAft>
                <a:spcPts val="0"/>
              </a:spcAft>
              <a:buSzPts val="1470"/>
              <a:buNone/>
              <a:defRPr sz="1470"/>
            </a:lvl1pPr>
            <a:lvl2pPr marL="914400" lvl="1" indent="-228600" algn="l">
              <a:spcBef>
                <a:spcPts val="1050"/>
              </a:spcBef>
              <a:spcAft>
                <a:spcPts val="0"/>
              </a:spcAft>
              <a:buSzPts val="1260"/>
              <a:buNone/>
              <a:defRPr sz="1260"/>
            </a:lvl2pPr>
            <a:lvl3pPr marL="1371600" lvl="2" indent="-228600" algn="l">
              <a:spcBef>
                <a:spcPts val="105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4pPr>
            <a:lvl5pPr marL="2286000" lvl="4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5pPr>
            <a:lvl6pPr marL="2743200" lvl="5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6pPr>
            <a:lvl7pPr marL="3200400" lvl="6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7pPr>
            <a:lvl8pPr marL="3657600" lvl="7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8pPr>
            <a:lvl9pPr marL="4114800" lvl="8" indent="-228600" algn="l">
              <a:spcBef>
                <a:spcPts val="1050"/>
              </a:spcBef>
              <a:spcAft>
                <a:spcPts val="0"/>
              </a:spcAft>
              <a:buSzPts val="945"/>
              <a:buNone/>
              <a:defRPr sz="945"/>
            </a:lvl9pPr>
          </a:lstStyle>
          <a:p>
            <a:endParaRPr/>
          </a:p>
        </p:txBody>
      </p:sp>
      <p:sp>
        <p:nvSpPr>
          <p:cNvPr id="111" name="Google Shape;111;p13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3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3"/>
          <p:cNvSpPr/>
          <p:nvPr/>
        </p:nvSpPr>
        <p:spPr>
          <a:xfrm rot="10800000" flipH="1">
            <a:off x="61" y="1327563"/>
            <a:ext cx="1426274" cy="948276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3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4DCE3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4"/>
          <p:cNvGrpSpPr/>
          <p:nvPr/>
        </p:nvGrpSpPr>
        <p:grpSpPr>
          <a:xfrm>
            <a:off x="1" y="426720"/>
            <a:ext cx="2080260" cy="12392106"/>
            <a:chOff x="2487613" y="285750"/>
            <a:chExt cx="2428875" cy="5654676"/>
          </a:xfrm>
        </p:grpSpPr>
        <p:sp>
          <p:nvSpPr>
            <p:cNvPr id="11" name="Google Shape;11;p4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4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4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4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4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4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4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4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4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4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4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4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4"/>
          <p:cNvGrpSpPr/>
          <p:nvPr/>
        </p:nvGrpSpPr>
        <p:grpSpPr>
          <a:xfrm>
            <a:off x="21443" y="1398"/>
            <a:ext cx="2049886" cy="12791341"/>
            <a:chOff x="6627813" y="196102"/>
            <a:chExt cx="1952625" cy="5677649"/>
          </a:xfrm>
        </p:grpSpPr>
        <p:sp>
          <p:nvSpPr>
            <p:cNvPr id="24" name="Google Shape;24;p4"/>
            <p:cNvSpPr/>
            <p:nvPr/>
          </p:nvSpPr>
          <p:spPr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4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4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4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4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4"/>
          <p:cNvSpPr/>
          <p:nvPr/>
        </p:nvSpPr>
        <p:spPr>
          <a:xfrm>
            <a:off x="0" y="0"/>
            <a:ext cx="192024" cy="12801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title"/>
          </p:nvPr>
        </p:nvSpPr>
        <p:spPr>
          <a:xfrm>
            <a:off x="2042460" y="1165005"/>
            <a:ext cx="6918660" cy="2390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1481AA"/>
              </a:buClr>
              <a:buSzPts val="3780"/>
              <a:buFont typeface="Century Gothic"/>
              <a:buNone/>
              <a:defRPr sz="3780" b="0" i="0" u="none" strike="noStrike" cap="none">
                <a:solidFill>
                  <a:srgbClr val="1481A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4"/>
          <p:cNvSpPr txBox="1">
            <a:spLocks noGrp="1"/>
          </p:cNvSpPr>
          <p:nvPr>
            <p:ph type="body" idx="1"/>
          </p:nvPr>
        </p:nvSpPr>
        <p:spPr>
          <a:xfrm>
            <a:off x="2039536" y="3982720"/>
            <a:ext cx="6921584" cy="72542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48615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890"/>
              <a:buFont typeface="Noto Sans Symbols"/>
              <a:buChar char="🠶"/>
              <a:defRPr sz="189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5280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Noto Sans Symbols"/>
              <a:buChar char="🠶"/>
              <a:defRPr sz="1679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21944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470"/>
              <a:buFont typeface="Noto Sans Symbols"/>
              <a:buChar char="🠶"/>
              <a:defRPr sz="147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8610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🠶"/>
              <a:defRPr sz="126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8610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🠶"/>
              <a:defRPr sz="126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8610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🠶"/>
              <a:defRPr sz="126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8610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🠶"/>
              <a:defRPr sz="126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8609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🠶"/>
              <a:defRPr sz="126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8609" algn="l" rtl="0">
              <a:spcBef>
                <a:spcPts val="1050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Noto Sans Symbols"/>
              <a:buChar char="🠶"/>
              <a:defRPr sz="126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dt" idx="10"/>
          </p:nvPr>
        </p:nvSpPr>
        <p:spPr>
          <a:xfrm>
            <a:off x="8161020" y="11452167"/>
            <a:ext cx="804699" cy="6909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945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ftr" idx="11"/>
          </p:nvPr>
        </p:nvSpPr>
        <p:spPr>
          <a:xfrm>
            <a:off x="2039536" y="11453511"/>
            <a:ext cx="6002312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45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5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sldNum" idx="12"/>
          </p:nvPr>
        </p:nvSpPr>
        <p:spPr>
          <a:xfrm>
            <a:off x="536789" y="1470529"/>
            <a:ext cx="614227" cy="6815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spcBef>
                <a:spcPts val="0"/>
              </a:spcBef>
              <a:buNone/>
              <a:defRPr sz="21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2" name="Google Shape;42;p4"/>
          <p:cNvSpPr/>
          <p:nvPr/>
        </p:nvSpPr>
        <p:spPr>
          <a:xfrm flipH="1">
            <a:off x="-8118" y="0"/>
            <a:ext cx="9601200" cy="496143"/>
          </a:xfrm>
          <a:prstGeom prst="rect">
            <a:avLst/>
          </a:prstGeom>
          <a:solidFill>
            <a:srgbClr val="272727">
              <a:alpha val="49803"/>
            </a:srgbClr>
          </a:solidFill>
          <a:ln>
            <a:noFill/>
          </a:ln>
        </p:spPr>
        <p:txBody>
          <a:bodyPr spcFirstLastPara="1" wrap="square" lIns="88625" tIns="44300" rIns="88625" bIns="443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Curriculum Map – Years 7 to 9</a:t>
            </a:r>
            <a:endParaRPr/>
          </a:p>
        </p:txBody>
      </p:sp>
      <p:sp>
        <p:nvSpPr>
          <p:cNvPr id="43" name="Google Shape;43;p4"/>
          <p:cNvSpPr/>
          <p:nvPr/>
        </p:nvSpPr>
        <p:spPr>
          <a:xfrm flipH="1">
            <a:off x="-9943" y="12297545"/>
            <a:ext cx="9601200" cy="496143"/>
          </a:xfrm>
          <a:prstGeom prst="rect">
            <a:avLst/>
          </a:prstGeom>
          <a:solidFill>
            <a:srgbClr val="272727">
              <a:alpha val="49803"/>
            </a:srgbClr>
          </a:solidFill>
          <a:ln>
            <a:noFill/>
          </a:ln>
        </p:spPr>
        <p:txBody>
          <a:bodyPr spcFirstLastPara="1" wrap="square" lIns="88625" tIns="44300" rIns="88625" bIns="443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4" name="Google Shape;44;p4"/>
          <p:cNvGrpSpPr/>
          <p:nvPr/>
        </p:nvGrpSpPr>
        <p:grpSpPr>
          <a:xfrm>
            <a:off x="9053771" y="-79920"/>
            <a:ext cx="537487" cy="576062"/>
            <a:chOff x="9053771" y="-79920"/>
            <a:chExt cx="537487" cy="576062"/>
          </a:xfrm>
        </p:grpSpPr>
        <p:sp>
          <p:nvSpPr>
            <p:cNvPr id="45" name="Google Shape;45;p4"/>
            <p:cNvSpPr/>
            <p:nvPr/>
          </p:nvSpPr>
          <p:spPr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8625" tIns="44300" rIns="88625" bIns="443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9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46" name="Google Shape;46;p4"/>
            <p:cNvCxnSpPr/>
            <p:nvPr/>
          </p:nvCxnSpPr>
          <p:spPr>
            <a:xfrm rot="10800000">
              <a:off x="9053771" y="-79920"/>
              <a:ext cx="0" cy="576062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47" name="Google Shape;47;p4"/>
          <p:cNvGrpSpPr/>
          <p:nvPr/>
        </p:nvGrpSpPr>
        <p:grpSpPr>
          <a:xfrm>
            <a:off x="9063713" y="12217626"/>
            <a:ext cx="537487" cy="576062"/>
            <a:chOff x="9053771" y="-79920"/>
            <a:chExt cx="537487" cy="576062"/>
          </a:xfrm>
        </p:grpSpPr>
        <p:sp>
          <p:nvSpPr>
            <p:cNvPr id="48" name="Google Shape;48;p4"/>
            <p:cNvSpPr/>
            <p:nvPr/>
          </p:nvSpPr>
          <p:spPr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8625" tIns="44300" rIns="88625" bIns="443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9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49" name="Google Shape;49;p4"/>
            <p:cNvCxnSpPr/>
            <p:nvPr/>
          </p:nvCxnSpPr>
          <p:spPr>
            <a:xfrm rot="10800000">
              <a:off x="9053771" y="-79920"/>
              <a:ext cx="0" cy="576062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50" name="Google Shape;50;p4"/>
          <p:cNvGrpSpPr/>
          <p:nvPr/>
        </p:nvGrpSpPr>
        <p:grpSpPr>
          <a:xfrm rot="10800000">
            <a:off x="0" y="12305050"/>
            <a:ext cx="537487" cy="576062"/>
            <a:chOff x="9053771" y="-79920"/>
            <a:chExt cx="537487" cy="576062"/>
          </a:xfrm>
        </p:grpSpPr>
        <p:sp>
          <p:nvSpPr>
            <p:cNvPr id="51" name="Google Shape;51;p4"/>
            <p:cNvSpPr/>
            <p:nvPr/>
          </p:nvSpPr>
          <p:spPr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8625" tIns="44300" rIns="88625" bIns="443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9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52" name="Google Shape;52;p4"/>
            <p:cNvCxnSpPr/>
            <p:nvPr/>
          </p:nvCxnSpPr>
          <p:spPr>
            <a:xfrm rot="10800000">
              <a:off x="9053771" y="-79920"/>
              <a:ext cx="0" cy="576062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53" name="Google Shape;53;p4"/>
          <p:cNvGrpSpPr/>
          <p:nvPr/>
        </p:nvGrpSpPr>
        <p:grpSpPr>
          <a:xfrm rot="10800000">
            <a:off x="-9942" y="-1"/>
            <a:ext cx="537487" cy="576062"/>
            <a:chOff x="9053771" y="-79920"/>
            <a:chExt cx="537487" cy="576062"/>
          </a:xfrm>
        </p:grpSpPr>
        <p:sp>
          <p:nvSpPr>
            <p:cNvPr id="54" name="Google Shape;54;p4"/>
            <p:cNvSpPr/>
            <p:nvPr/>
          </p:nvSpPr>
          <p:spPr>
            <a:xfrm flipH="1">
              <a:off x="9053771" y="-1"/>
              <a:ext cx="537487" cy="49614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88625" tIns="44300" rIns="88625" bIns="443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309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cxnSp>
          <p:nvCxnSpPr>
            <p:cNvPr id="55" name="Google Shape;55;p4"/>
            <p:cNvCxnSpPr/>
            <p:nvPr/>
          </p:nvCxnSpPr>
          <p:spPr>
            <a:xfrm rot="10800000">
              <a:off x="9053771" y="-79920"/>
              <a:ext cx="0" cy="576062"/>
            </a:xfrm>
            <a:prstGeom prst="straightConnector1">
              <a:avLst/>
            </a:prstGeom>
            <a:noFill/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>
          <p15:clr>
            <a:srgbClr val="F26B43"/>
          </p15:clr>
        </p15:guide>
        <p15:guide id="2" pos="6048">
          <p15:clr>
            <a:srgbClr val="F26B43"/>
          </p15:clr>
        </p15:guide>
        <p15:guide id="3" pos="344">
          <p15:clr>
            <a:srgbClr val="F26B43"/>
          </p15:clr>
        </p15:guide>
        <p15:guide id="4" pos="1544">
          <p15:clr>
            <a:srgbClr val="F26B43"/>
          </p15:clr>
        </p15:guide>
        <p15:guide id="5" pos="1728">
          <p15:clr>
            <a:srgbClr val="F26B43"/>
          </p15:clr>
        </p15:guide>
        <p15:guide id="6" pos="2936">
          <p15:clr>
            <a:srgbClr val="F26B43"/>
          </p15:clr>
        </p15:guide>
        <p15:guide id="7" pos="3112">
          <p15:clr>
            <a:srgbClr val="F26B43"/>
          </p15:clr>
        </p15:guide>
        <p15:guide id="8" pos="4320">
          <p15:clr>
            <a:srgbClr val="F26B43"/>
          </p15:clr>
        </p15:guide>
        <p15:guide id="9" pos="4504">
          <p15:clr>
            <a:srgbClr val="F26B43"/>
          </p15:clr>
        </p15:guide>
        <p15:guide id="10" pos="5704">
          <p15:clr>
            <a:srgbClr val="F26B43"/>
          </p15:clr>
        </p15:guide>
        <p15:guide id="11" orient="horz">
          <p15:clr>
            <a:srgbClr val="F26B43"/>
          </p15:clr>
        </p15:guide>
        <p15:guide id="12" orient="horz" pos="8064">
          <p15:clr>
            <a:srgbClr val="F26B43"/>
          </p15:clr>
        </p15:guide>
        <p15:guide id="13" orient="horz" pos="320">
          <p15:clr>
            <a:srgbClr val="F26B43"/>
          </p15:clr>
        </p15:guide>
        <p15:guide id="14" orient="horz" pos="992">
          <p15:clr>
            <a:srgbClr val="F26B43"/>
          </p15:clr>
        </p15:guide>
        <p15:guide id="15" orient="horz" pos="1440">
          <p15:clr>
            <a:srgbClr val="F26B43"/>
          </p15:clr>
        </p15:guide>
        <p15:guide id="16" orient="horz" pos="2120">
          <p15:clr>
            <a:srgbClr val="F26B43"/>
          </p15:clr>
        </p15:guide>
        <p15:guide id="17" orient="horz" pos="2568">
          <p15:clr>
            <a:srgbClr val="F26B43"/>
          </p15:clr>
        </p15:guide>
        <p15:guide id="18" orient="horz" pos="3240">
          <p15:clr>
            <a:srgbClr val="F26B43"/>
          </p15:clr>
        </p15:guide>
        <p15:guide id="19" orient="horz" pos="3696">
          <p15:clr>
            <a:srgbClr val="F26B43"/>
          </p15:clr>
        </p15:guide>
        <p15:guide id="20" orient="horz" pos="4368">
          <p15:clr>
            <a:srgbClr val="F26B43"/>
          </p15:clr>
        </p15:guide>
        <p15:guide id="21" orient="horz" pos="4824">
          <p15:clr>
            <a:srgbClr val="F26B43"/>
          </p15:clr>
        </p15:guide>
        <p15:guide id="22" orient="horz" pos="5496">
          <p15:clr>
            <a:srgbClr val="F26B43"/>
          </p15:clr>
        </p15:guide>
        <p15:guide id="23" orient="horz" pos="5944">
          <p15:clr>
            <a:srgbClr val="F26B43"/>
          </p15:clr>
        </p15:guide>
        <p15:guide id="24" orient="horz" pos="6624">
          <p15:clr>
            <a:srgbClr val="F26B43"/>
          </p15:clr>
        </p15:guide>
        <p15:guide id="25" orient="horz" pos="7072">
          <p15:clr>
            <a:srgbClr val="F26B43"/>
          </p15:clr>
        </p15:guide>
        <p15:guide id="26" orient="horz" pos="774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5.png"/><Relationship Id="rId3" Type="http://schemas.openxmlformats.org/officeDocument/2006/relationships/image" Target="../media/image1.png"/><Relationship Id="rId21" Type="http://schemas.openxmlformats.org/officeDocument/2006/relationships/image" Target="../media/image18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9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6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27.png"/><Relationship Id="rId18" Type="http://schemas.openxmlformats.org/officeDocument/2006/relationships/image" Target="../media/image15.png"/><Relationship Id="rId3" Type="http://schemas.openxmlformats.org/officeDocument/2006/relationships/image" Target="../media/image20.png"/><Relationship Id="rId21" Type="http://schemas.openxmlformats.org/officeDocument/2006/relationships/image" Target="../media/image32.png"/><Relationship Id="rId7" Type="http://schemas.openxmlformats.org/officeDocument/2006/relationships/image" Target="../media/image24.png"/><Relationship Id="rId12" Type="http://schemas.openxmlformats.org/officeDocument/2006/relationships/image" Target="../media/image26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9.png"/><Relationship Id="rId20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11" Type="http://schemas.openxmlformats.org/officeDocument/2006/relationships/image" Target="../media/image4.png"/><Relationship Id="rId5" Type="http://schemas.openxmlformats.org/officeDocument/2006/relationships/image" Target="../media/image22.png"/><Relationship Id="rId15" Type="http://schemas.openxmlformats.org/officeDocument/2006/relationships/image" Target="../media/image28.png"/><Relationship Id="rId23" Type="http://schemas.openxmlformats.org/officeDocument/2006/relationships/image" Target="../media/image18.png"/><Relationship Id="rId10" Type="http://schemas.openxmlformats.org/officeDocument/2006/relationships/image" Target="../media/image23.png"/><Relationship Id="rId19" Type="http://schemas.openxmlformats.org/officeDocument/2006/relationships/image" Target="../media/image30.png"/><Relationship Id="rId4" Type="http://schemas.openxmlformats.org/officeDocument/2006/relationships/image" Target="../media/image21.png"/><Relationship Id="rId9" Type="http://schemas.openxmlformats.org/officeDocument/2006/relationships/image" Target="../media/image3.png"/><Relationship Id="rId14" Type="http://schemas.openxmlformats.org/officeDocument/2006/relationships/image" Target="../media/image25.png"/><Relationship Id="rId22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4DCE3">
                <a:alpha val="37647"/>
              </a:srgbClr>
            </a:gs>
          </a:gsLst>
          <a:lin ang="5400000" scaled="0"/>
        </a:gradFill>
        <a:effectLst/>
      </p:bgPr>
    </p:bg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3"/>
          <p:cNvSpPr/>
          <p:nvPr/>
        </p:nvSpPr>
        <p:spPr>
          <a:xfrm rot="-5400000" flipH="1">
            <a:off x="41232" y="3249389"/>
            <a:ext cx="2294448" cy="1258050"/>
          </a:xfrm>
          <a:custGeom>
            <a:avLst/>
            <a:gdLst/>
            <a:ahLst/>
            <a:cxnLst/>
            <a:rect l="l" t="t" r="r" b="b"/>
            <a:pathLst>
              <a:path w="2294448" h="1258050" extrusionOk="0">
                <a:moveTo>
                  <a:pt x="0" y="1209484"/>
                </a:moveTo>
                <a:cubicBezTo>
                  <a:pt x="0" y="775046"/>
                  <a:pt x="253834" y="319535"/>
                  <a:pt x="549913" y="147540"/>
                </a:cubicBezTo>
                <a:cubicBezTo>
                  <a:pt x="845992" y="-24455"/>
                  <a:pt x="1406897" y="-83415"/>
                  <a:pt x="1776474" y="177517"/>
                </a:cubicBezTo>
                <a:cubicBezTo>
                  <a:pt x="2114048" y="415854"/>
                  <a:pt x="2310213" y="825857"/>
                  <a:pt x="2293455" y="1258050"/>
                </a:cubicBezTo>
                <a:lnTo>
                  <a:pt x="1773900" y="1235013"/>
                </a:lnTo>
                <a:cubicBezTo>
                  <a:pt x="1782407" y="991645"/>
                  <a:pt x="1680105" y="760201"/>
                  <a:pt x="1502561" y="621149"/>
                </a:cubicBezTo>
                <a:cubicBezTo>
                  <a:pt x="1293995" y="457801"/>
                  <a:pt x="1018961" y="450568"/>
                  <a:pt x="803853" y="602774"/>
                </a:cubicBezTo>
                <a:cubicBezTo>
                  <a:pt x="619341" y="733331"/>
                  <a:pt x="507353" y="961526"/>
                  <a:pt x="507353" y="1206944"/>
                </a:cubicBezTo>
                <a:lnTo>
                  <a:pt x="0" y="1209484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4" name="Google Shape;564;p3"/>
          <p:cNvSpPr/>
          <p:nvPr/>
        </p:nvSpPr>
        <p:spPr>
          <a:xfrm rot="-5400000" flipH="1">
            <a:off x="19959" y="6810189"/>
            <a:ext cx="2298794" cy="1273088"/>
          </a:xfrm>
          <a:custGeom>
            <a:avLst/>
            <a:gdLst/>
            <a:ahLst/>
            <a:cxnLst/>
            <a:rect l="l" t="t" r="r" b="b"/>
            <a:pathLst>
              <a:path w="2298794" h="1273088" extrusionOk="0">
                <a:moveTo>
                  <a:pt x="194" y="1256188"/>
                </a:moveTo>
                <a:cubicBezTo>
                  <a:pt x="-7221" y="822332"/>
                  <a:pt x="198311" y="416202"/>
                  <a:pt x="541444" y="186683"/>
                </a:cubicBezTo>
                <a:cubicBezTo>
                  <a:pt x="917966" y="-65170"/>
                  <a:pt x="1395928" y="-61965"/>
                  <a:pt x="1769489" y="194916"/>
                </a:cubicBezTo>
                <a:cubicBezTo>
                  <a:pt x="2109502" y="428728"/>
                  <a:pt x="2310246" y="836887"/>
                  <a:pt x="2298289" y="1270089"/>
                </a:cubicBezTo>
                <a:lnTo>
                  <a:pt x="1789058" y="1273088"/>
                </a:lnTo>
                <a:cubicBezTo>
                  <a:pt x="1795250" y="1024059"/>
                  <a:pt x="1675061" y="738279"/>
                  <a:pt x="1509563" y="630288"/>
                </a:cubicBezTo>
                <a:cubicBezTo>
                  <a:pt x="1344065" y="522297"/>
                  <a:pt x="1013060" y="464018"/>
                  <a:pt x="796068" y="625140"/>
                </a:cubicBezTo>
                <a:cubicBezTo>
                  <a:pt x="611510" y="762178"/>
                  <a:pt x="514649" y="1016931"/>
                  <a:pt x="518492" y="1266555"/>
                </a:cubicBezTo>
                <a:cubicBezTo>
                  <a:pt x="349961" y="1269873"/>
                  <a:pt x="168725" y="1252870"/>
                  <a:pt x="194" y="1256188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92D050"/>
              </a:gs>
              <a:gs pos="100000">
                <a:srgbClr val="FFC000"/>
              </a:gs>
              <a:gs pos="100000">
                <a:srgbClr val="FFC000"/>
              </a:gs>
            </a:gsLst>
            <a:lin ang="10801400" scaled="0"/>
          </a:gra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5" name="Google Shape;565;p3"/>
          <p:cNvSpPr/>
          <p:nvPr/>
        </p:nvSpPr>
        <p:spPr>
          <a:xfrm rot="5400000">
            <a:off x="6701885" y="813538"/>
            <a:ext cx="2300700" cy="2530500"/>
          </a:xfrm>
          <a:prstGeom prst="blockArc">
            <a:avLst>
              <a:gd name="adj1" fmla="val 10800000"/>
              <a:gd name="adj2" fmla="val 27236"/>
              <a:gd name="adj3" fmla="val 22129"/>
            </a:avLst>
          </a:prstGeom>
          <a:solidFill>
            <a:srgbClr val="FFC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6" name="Google Shape;566;p3"/>
          <p:cNvSpPr/>
          <p:nvPr/>
        </p:nvSpPr>
        <p:spPr>
          <a:xfrm rot="5400000">
            <a:off x="6620961" y="4396820"/>
            <a:ext cx="2311074" cy="2530624"/>
          </a:xfrm>
          <a:prstGeom prst="blockArc">
            <a:avLst>
              <a:gd name="adj1" fmla="val 10800000"/>
              <a:gd name="adj2" fmla="val 0"/>
              <a:gd name="adj3" fmla="val 22472"/>
            </a:avLst>
          </a:prstGeom>
          <a:gradFill>
            <a:gsLst>
              <a:gs pos="0">
                <a:srgbClr val="92D050"/>
              </a:gs>
              <a:gs pos="33000">
                <a:srgbClr val="92D050"/>
              </a:gs>
              <a:gs pos="62000">
                <a:srgbClr val="FFC000"/>
              </a:gs>
              <a:gs pos="100000">
                <a:srgbClr val="FFC000"/>
              </a:gs>
            </a:gsLst>
            <a:lin ang="10801400" scaled="0"/>
          </a:gra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7" name="Google Shape;567;p3"/>
          <p:cNvSpPr/>
          <p:nvPr/>
        </p:nvSpPr>
        <p:spPr>
          <a:xfrm rot="5400000">
            <a:off x="6626217" y="7971235"/>
            <a:ext cx="2300562" cy="2530624"/>
          </a:xfrm>
          <a:prstGeom prst="blockArc">
            <a:avLst>
              <a:gd name="adj1" fmla="val 10800000"/>
              <a:gd name="adj2" fmla="val 21572764"/>
              <a:gd name="adj3" fmla="val 22129"/>
            </a:avLst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8" name="Google Shape;568;p3"/>
          <p:cNvSpPr/>
          <p:nvPr/>
        </p:nvSpPr>
        <p:spPr>
          <a:xfrm>
            <a:off x="3764378" y="934137"/>
            <a:ext cx="4014283" cy="510287"/>
          </a:xfrm>
          <a:custGeom>
            <a:avLst/>
            <a:gdLst/>
            <a:ahLst/>
            <a:cxnLst/>
            <a:rect l="l" t="t" r="r" b="b"/>
            <a:pathLst>
              <a:path w="7265670" h="711201" extrusionOk="0">
                <a:moveTo>
                  <a:pt x="1269" y="0"/>
                </a:moveTo>
                <a:lnTo>
                  <a:pt x="7265670" y="0"/>
                </a:lnTo>
                <a:lnTo>
                  <a:pt x="7265670" y="711201"/>
                </a:lnTo>
                <a:lnTo>
                  <a:pt x="1269" y="711201"/>
                </a:lnTo>
                <a:lnTo>
                  <a:pt x="0" y="82551"/>
                </a:lnTo>
                <a:lnTo>
                  <a:pt x="1269" y="0"/>
                </a:lnTo>
                <a:close/>
              </a:path>
            </a:pathLst>
          </a:custGeom>
          <a:solidFill>
            <a:srgbClr val="B6D7A8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4" b="1" dirty="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Revision and Exam Practice</a:t>
            </a:r>
            <a:endParaRPr sz="1904" b="1" dirty="0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69" name="Google Shape;569;p3"/>
          <p:cNvSpPr/>
          <p:nvPr/>
        </p:nvSpPr>
        <p:spPr>
          <a:xfrm>
            <a:off x="1739150" y="2728640"/>
            <a:ext cx="6058200" cy="510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0" name="Google Shape;570;p3"/>
          <p:cNvSpPr/>
          <p:nvPr/>
        </p:nvSpPr>
        <p:spPr>
          <a:xfrm>
            <a:off x="1800674" y="4509975"/>
            <a:ext cx="5939100" cy="519000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1" name="Google Shape;571;p3"/>
          <p:cNvSpPr/>
          <p:nvPr/>
        </p:nvSpPr>
        <p:spPr>
          <a:xfrm>
            <a:off x="1762974" y="6294606"/>
            <a:ext cx="6021707" cy="51901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2" name="Google Shape;572;p3"/>
          <p:cNvSpPr/>
          <p:nvPr/>
        </p:nvSpPr>
        <p:spPr>
          <a:xfrm>
            <a:off x="1793742" y="8035619"/>
            <a:ext cx="6021600" cy="510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3" name="Google Shape;573;p3"/>
          <p:cNvSpPr/>
          <p:nvPr/>
        </p:nvSpPr>
        <p:spPr>
          <a:xfrm>
            <a:off x="3779198" y="9876934"/>
            <a:ext cx="4017900" cy="510000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4" name="Google Shape;574;p3"/>
          <p:cNvSpPr/>
          <p:nvPr/>
        </p:nvSpPr>
        <p:spPr>
          <a:xfrm>
            <a:off x="70780" y="677400"/>
            <a:ext cx="3682134" cy="1025380"/>
          </a:xfrm>
          <a:prstGeom prst="leftArrow">
            <a:avLst>
              <a:gd name="adj1" fmla="val 49628"/>
              <a:gd name="adj2" fmla="val 67714"/>
            </a:avLst>
          </a:prstGeom>
          <a:solidFill>
            <a:srgbClr val="DD7E6B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904" b="1" dirty="0" err="1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iGCSE</a:t>
            </a:r>
            <a:r>
              <a:rPr lang="en-GB" sz="1904" b="1" dirty="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 Examination</a:t>
            </a:r>
            <a:endParaRPr sz="1904" b="1" dirty="0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75" name="Google Shape;575;p3"/>
          <p:cNvSpPr/>
          <p:nvPr/>
        </p:nvSpPr>
        <p:spPr>
          <a:xfrm>
            <a:off x="296570" y="9876527"/>
            <a:ext cx="3705300" cy="507900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576" name="Google Shape;576;p3"/>
          <p:cNvGrpSpPr/>
          <p:nvPr/>
        </p:nvGrpSpPr>
        <p:grpSpPr>
          <a:xfrm>
            <a:off x="6372336" y="9295277"/>
            <a:ext cx="1441804" cy="394626"/>
            <a:chOff x="3174061" y="8970972"/>
            <a:chExt cx="1642894" cy="394626"/>
          </a:xfrm>
        </p:grpSpPr>
        <p:sp>
          <p:nvSpPr>
            <p:cNvPr id="577" name="Google Shape;577;p3"/>
            <p:cNvSpPr/>
            <p:nvPr/>
          </p:nvSpPr>
          <p:spPr>
            <a:xfrm>
              <a:off x="3174061" y="8970972"/>
              <a:ext cx="1642894" cy="394626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78" name="Google Shape;578;p3"/>
                <p:cNvSpPr/>
                <p:nvPr/>
              </p:nvSpPr>
              <p:spPr>
                <a:xfrm>
                  <a:off x="3297935" y="8970972"/>
                  <a:ext cx="1158979" cy="361319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100" b="1" i="1" dirty="0" smtClean="0">
                      <a:latin typeface="Century Gothic" panose="020B0502020202020204" pitchFamily="34" charset="0"/>
                    </a:rPr>
                    <a:t>Surds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100" b="1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1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a14:m>
                  <a:r>
                    <a:rPr lang="en-US" sz="1100" b="1" i="1" dirty="0" smtClean="0">
                      <a:latin typeface="Century Gothic" panose="020B0502020202020204" pitchFamily="34" charset="0"/>
                    </a:rPr>
                    <a:t> </a:t>
                  </a:r>
                  <a:endParaRPr sz="1100" b="1" i="1" dirty="0">
                    <a:latin typeface="Century Gothic" panose="020B0502020202020204" pitchFamily="34" charset="0"/>
                  </a:endParaRPr>
                </a:p>
              </p:txBody>
            </p:sp>
          </mc:Choice>
          <mc:Fallback>
            <p:sp>
              <p:nvSpPr>
                <p:cNvPr id="578" name="Google Shape;578;p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7935" y="8970972"/>
                  <a:ext cx="1158979" cy="361319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79" name="Google Shape;579;p3"/>
          <p:cNvGrpSpPr/>
          <p:nvPr/>
        </p:nvGrpSpPr>
        <p:grpSpPr>
          <a:xfrm>
            <a:off x="354259" y="10596625"/>
            <a:ext cx="1575920" cy="396917"/>
            <a:chOff x="3157706" y="7345461"/>
            <a:chExt cx="1646213" cy="396917"/>
          </a:xfrm>
        </p:grpSpPr>
        <p:sp>
          <p:nvSpPr>
            <p:cNvPr id="580" name="Google Shape;580;p3"/>
            <p:cNvSpPr/>
            <p:nvPr/>
          </p:nvSpPr>
          <p:spPr>
            <a:xfrm>
              <a:off x="3157706" y="734787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581" name="Google Shape;581;p3"/>
            <p:cNvSpPr/>
            <p:nvPr/>
          </p:nvSpPr>
          <p:spPr>
            <a:xfrm>
              <a:off x="3161120" y="7345461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Review: Y9 Graphs</a:t>
              </a:r>
              <a:endParaRPr dirty="0">
                <a:latin typeface="Century Gothic" panose="020B0502020202020204" pitchFamily="34" charset="0"/>
              </a:endParaRPr>
            </a:p>
          </p:txBody>
        </p:sp>
      </p:grpSp>
      <p:sp>
        <p:nvSpPr>
          <p:cNvPr id="582" name="Google Shape;582;p3"/>
          <p:cNvSpPr/>
          <p:nvPr/>
        </p:nvSpPr>
        <p:spPr>
          <a:xfrm>
            <a:off x="297239" y="9895046"/>
            <a:ext cx="471026" cy="480486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CC99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b="1">
                <a:latin typeface="Century Gothic" panose="020B0502020202020204" pitchFamily="34" charset="0"/>
              </a:rPr>
              <a:t>Y10</a:t>
            </a:r>
            <a:endParaRPr sz="900" b="1">
              <a:latin typeface="Century Gothic" panose="020B0502020202020204" pitchFamily="34" charset="0"/>
            </a:endParaRPr>
          </a:p>
        </p:txBody>
      </p:sp>
      <p:sp>
        <p:nvSpPr>
          <p:cNvPr id="583" name="Google Shape;583;p3"/>
          <p:cNvSpPr/>
          <p:nvPr/>
        </p:nvSpPr>
        <p:spPr>
          <a:xfrm>
            <a:off x="531986" y="9295277"/>
            <a:ext cx="1158393" cy="394626"/>
          </a:xfrm>
          <a:prstGeom prst="roundRect">
            <a:avLst>
              <a:gd name="adj" fmla="val 45631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entury Gothic" panose="020B0502020202020204" pitchFamily="34" charset="0"/>
            </a:endParaRPr>
          </a:p>
        </p:txBody>
      </p:sp>
      <p:cxnSp>
        <p:nvCxnSpPr>
          <p:cNvPr id="584" name="Google Shape;584;p3"/>
          <p:cNvCxnSpPr/>
          <p:nvPr/>
        </p:nvCxnSpPr>
        <p:spPr>
          <a:xfrm rot="10800000">
            <a:off x="8379475" y="9007650"/>
            <a:ext cx="239100" cy="120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5" name="Google Shape;585;p3"/>
          <p:cNvSpPr/>
          <p:nvPr/>
        </p:nvSpPr>
        <p:spPr>
          <a:xfrm>
            <a:off x="1005530" y="10003560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</a:t>
            </a:r>
            <a:endParaRPr>
              <a:latin typeface="Century Gothic" panose="020B0502020202020204" pitchFamily="34" charset="0"/>
            </a:endParaRPr>
          </a:p>
        </p:txBody>
      </p:sp>
      <p:grpSp>
        <p:nvGrpSpPr>
          <p:cNvPr id="586" name="Google Shape;586;p3"/>
          <p:cNvGrpSpPr/>
          <p:nvPr/>
        </p:nvGrpSpPr>
        <p:grpSpPr>
          <a:xfrm>
            <a:off x="2668994" y="10011823"/>
            <a:ext cx="1642351" cy="1002375"/>
            <a:chOff x="2023382" y="9978898"/>
            <a:chExt cx="1642351" cy="1002375"/>
          </a:xfrm>
        </p:grpSpPr>
        <p:grpSp>
          <p:nvGrpSpPr>
            <p:cNvPr id="587" name="Google Shape;587;p3"/>
            <p:cNvGrpSpPr/>
            <p:nvPr/>
          </p:nvGrpSpPr>
          <p:grpSpPr>
            <a:xfrm>
              <a:off x="2023382" y="10586646"/>
              <a:ext cx="1642351" cy="394626"/>
              <a:chOff x="3080858" y="8442314"/>
              <a:chExt cx="1736100" cy="394626"/>
            </a:xfrm>
          </p:grpSpPr>
          <p:sp>
            <p:nvSpPr>
              <p:cNvPr id="588" name="Google Shape;588;p3"/>
              <p:cNvSpPr/>
              <p:nvPr/>
            </p:nvSpPr>
            <p:spPr>
              <a:xfrm>
                <a:off x="3174061" y="8442314"/>
                <a:ext cx="1642894" cy="394626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589" name="Google Shape;589;p3"/>
              <p:cNvSpPr/>
              <p:nvPr/>
            </p:nvSpPr>
            <p:spPr>
              <a:xfrm>
                <a:off x="3080858" y="8442322"/>
                <a:ext cx="17361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000" dirty="0">
                    <a:latin typeface="Century Gothic" panose="020B0502020202020204" pitchFamily="34" charset="0"/>
                  </a:rPr>
                  <a:t>Review: Y9 Equations</a:t>
                </a:r>
                <a:endParaRPr sz="10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590" name="Google Shape;590;p3"/>
            <p:cNvSpPr/>
            <p:nvPr/>
          </p:nvSpPr>
          <p:spPr>
            <a:xfrm>
              <a:off x="2724125" y="9978898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3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1" name="Google Shape;591;p3"/>
          <p:cNvGrpSpPr/>
          <p:nvPr/>
        </p:nvGrpSpPr>
        <p:grpSpPr>
          <a:xfrm>
            <a:off x="3934275" y="9335400"/>
            <a:ext cx="1648426" cy="984823"/>
            <a:chOff x="2970125" y="9295275"/>
            <a:chExt cx="1648426" cy="984823"/>
          </a:xfrm>
        </p:grpSpPr>
        <p:grpSp>
          <p:nvGrpSpPr>
            <p:cNvPr id="592" name="Google Shape;592;p3"/>
            <p:cNvGrpSpPr/>
            <p:nvPr/>
          </p:nvGrpSpPr>
          <p:grpSpPr>
            <a:xfrm>
              <a:off x="2970125" y="9295275"/>
              <a:ext cx="1648426" cy="418675"/>
              <a:chOff x="3156924" y="7895096"/>
              <a:chExt cx="1542892" cy="418675"/>
            </a:xfrm>
          </p:grpSpPr>
          <p:sp>
            <p:nvSpPr>
              <p:cNvPr id="593" name="Google Shape;593;p3"/>
              <p:cNvSpPr/>
              <p:nvPr/>
            </p:nvSpPr>
            <p:spPr>
              <a:xfrm>
                <a:off x="3157705" y="7895096"/>
                <a:ext cx="1542111" cy="394626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594" name="Google Shape;594;p3"/>
              <p:cNvSpPr/>
              <p:nvPr/>
            </p:nvSpPr>
            <p:spPr>
              <a:xfrm>
                <a:off x="3156924" y="7919271"/>
                <a:ext cx="14751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solidFill>
                      <a:schemeClr val="dk1"/>
                    </a:solidFill>
                    <a:latin typeface="Century Gothic" panose="020B0502020202020204" pitchFamily="34" charset="0"/>
                    <a:ea typeface="Century Gothic"/>
                    <a:cs typeface="Century Gothic"/>
                    <a:sym typeface="Century Gothic"/>
                  </a:rPr>
                  <a:t>Review: Y9 Percentages</a:t>
                </a:r>
                <a:endParaRPr sz="15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595" name="Google Shape;595;p3"/>
            <p:cNvSpPr/>
            <p:nvPr/>
          </p:nvSpPr>
          <p:spPr>
            <a:xfrm>
              <a:off x="3434579" y="9978898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4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6" name="Google Shape;596;p3"/>
          <p:cNvGrpSpPr/>
          <p:nvPr/>
        </p:nvGrpSpPr>
        <p:grpSpPr>
          <a:xfrm>
            <a:off x="5278750" y="9988372"/>
            <a:ext cx="1402294" cy="1068922"/>
            <a:chOff x="3830950" y="9988372"/>
            <a:chExt cx="1402294" cy="1068922"/>
          </a:xfrm>
        </p:grpSpPr>
        <p:grpSp>
          <p:nvGrpSpPr>
            <p:cNvPr id="597" name="Google Shape;597;p3"/>
            <p:cNvGrpSpPr/>
            <p:nvPr/>
          </p:nvGrpSpPr>
          <p:grpSpPr>
            <a:xfrm>
              <a:off x="3830950" y="10660370"/>
              <a:ext cx="1402294" cy="396923"/>
              <a:chOff x="4952216" y="6013971"/>
              <a:chExt cx="1642800" cy="396923"/>
            </a:xfrm>
          </p:grpSpPr>
          <p:sp>
            <p:nvSpPr>
              <p:cNvPr id="598" name="Google Shape;598;p3"/>
              <p:cNvSpPr/>
              <p:nvPr/>
            </p:nvSpPr>
            <p:spPr>
              <a:xfrm>
                <a:off x="4952216" y="6013971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599" name="Google Shape;599;p3"/>
              <p:cNvSpPr/>
              <p:nvPr/>
            </p:nvSpPr>
            <p:spPr>
              <a:xfrm>
                <a:off x="5031921" y="6016394"/>
                <a:ext cx="14355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 dirty="0">
                    <a:solidFill>
                      <a:schemeClr val="dk1"/>
                    </a:solidFill>
                    <a:latin typeface="Century Gothic" panose="020B0502020202020204" pitchFamily="34" charset="0"/>
                    <a:ea typeface="Century Gothic"/>
                    <a:cs typeface="Century Gothic"/>
                    <a:sym typeface="Century Gothic"/>
                  </a:rPr>
                  <a:t>Review: Y9 Quadratics</a:t>
                </a:r>
                <a:endParaRPr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00" name="Google Shape;600;p3"/>
            <p:cNvSpPr/>
            <p:nvPr/>
          </p:nvSpPr>
          <p:spPr>
            <a:xfrm>
              <a:off x="4145028" y="9988372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5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cxnSp>
        <p:nvCxnSpPr>
          <p:cNvPr id="601" name="Google Shape;601;p3"/>
          <p:cNvCxnSpPr/>
          <p:nvPr/>
        </p:nvCxnSpPr>
        <p:spPr>
          <a:xfrm rot="10800000">
            <a:off x="1156075" y="10408809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2" name="Google Shape;602;p3"/>
          <p:cNvCxnSpPr/>
          <p:nvPr/>
        </p:nvCxnSpPr>
        <p:spPr>
          <a:xfrm rot="10800000">
            <a:off x="4550716" y="9698347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3" name="Google Shape;603;p3"/>
          <p:cNvCxnSpPr/>
          <p:nvPr/>
        </p:nvCxnSpPr>
        <p:spPr>
          <a:xfrm rot="10800000">
            <a:off x="3536647" y="10442948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04" name="Google Shape;604;p3"/>
          <p:cNvSpPr/>
          <p:nvPr/>
        </p:nvSpPr>
        <p:spPr>
          <a:xfrm rot="10800000" flipH="1">
            <a:off x="4049343" y="5182910"/>
            <a:ext cx="301092" cy="301092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05" name="Google Shape;605;p3"/>
          <p:cNvSpPr/>
          <p:nvPr/>
        </p:nvSpPr>
        <p:spPr>
          <a:xfrm rot="10800000" flipH="1">
            <a:off x="5064596" y="5182910"/>
            <a:ext cx="301092" cy="301092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2</a:t>
            </a:r>
            <a:endParaRPr>
              <a:latin typeface="Century Gothic" panose="020B0502020202020204" pitchFamily="34" charset="0"/>
            </a:endParaRPr>
          </a:p>
        </p:txBody>
      </p:sp>
      <p:cxnSp>
        <p:nvCxnSpPr>
          <p:cNvPr id="606" name="Google Shape;606;p3"/>
          <p:cNvCxnSpPr/>
          <p:nvPr/>
        </p:nvCxnSpPr>
        <p:spPr>
          <a:xfrm>
            <a:off x="9274943" y="5065239"/>
            <a:ext cx="0" cy="108424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7" name="Google Shape;607;p3"/>
          <p:cNvCxnSpPr/>
          <p:nvPr/>
        </p:nvCxnSpPr>
        <p:spPr>
          <a:xfrm>
            <a:off x="4190608" y="5484002"/>
            <a:ext cx="0" cy="182259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8" name="Google Shape;608;p3"/>
          <p:cNvCxnSpPr/>
          <p:nvPr/>
        </p:nvCxnSpPr>
        <p:spPr>
          <a:xfrm>
            <a:off x="8263126" y="5475222"/>
            <a:ext cx="0" cy="12046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09" name="Google Shape;609;p3"/>
          <p:cNvCxnSpPr/>
          <p:nvPr/>
        </p:nvCxnSpPr>
        <p:spPr>
          <a:xfrm>
            <a:off x="10244504" y="5375193"/>
            <a:ext cx="0" cy="12046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610" name="Google Shape;610;p3" descr="Exam clipart png 2 » PNG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288507" y="1067791"/>
            <a:ext cx="324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1" name="Google Shape;611;p3"/>
          <p:cNvSpPr/>
          <p:nvPr/>
        </p:nvSpPr>
        <p:spPr>
          <a:xfrm>
            <a:off x="4096167" y="5629405"/>
            <a:ext cx="296700" cy="5085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38774" r="-1428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5"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 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12" name="Google Shape;612;p3"/>
          <p:cNvSpPr/>
          <p:nvPr/>
        </p:nvSpPr>
        <p:spPr>
          <a:xfrm>
            <a:off x="1632890" y="4500017"/>
            <a:ext cx="45600" cy="52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3" name="Google Shape;613;p3"/>
          <p:cNvSpPr/>
          <p:nvPr/>
        </p:nvSpPr>
        <p:spPr>
          <a:xfrm flipH="1">
            <a:off x="2989343" y="6283200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4" name="Google Shape;614;p3"/>
          <p:cNvSpPr/>
          <p:nvPr/>
        </p:nvSpPr>
        <p:spPr>
          <a:xfrm flipH="1">
            <a:off x="1711686" y="6302907"/>
            <a:ext cx="45719" cy="5191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5" name="Google Shape;615;p3"/>
          <p:cNvSpPr/>
          <p:nvPr/>
        </p:nvSpPr>
        <p:spPr>
          <a:xfrm flipH="1">
            <a:off x="2647664" y="272080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6" name="Google Shape;616;p3"/>
          <p:cNvSpPr/>
          <p:nvPr/>
        </p:nvSpPr>
        <p:spPr>
          <a:xfrm flipH="1">
            <a:off x="3506092" y="273216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7" name="Google Shape;617;p3"/>
          <p:cNvSpPr/>
          <p:nvPr/>
        </p:nvSpPr>
        <p:spPr>
          <a:xfrm flipH="1">
            <a:off x="5570122" y="4502301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8" name="Google Shape;618;p3"/>
          <p:cNvSpPr/>
          <p:nvPr/>
        </p:nvSpPr>
        <p:spPr>
          <a:xfrm flipH="1">
            <a:off x="4135798" y="629792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19" name="Google Shape;619;p3"/>
          <p:cNvSpPr/>
          <p:nvPr/>
        </p:nvSpPr>
        <p:spPr>
          <a:xfrm flipH="1">
            <a:off x="6548526" y="4502310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0" name="Google Shape;620;p3"/>
          <p:cNvSpPr/>
          <p:nvPr/>
        </p:nvSpPr>
        <p:spPr>
          <a:xfrm flipH="1">
            <a:off x="5365810" y="629793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1" name="Google Shape;621;p3"/>
          <p:cNvSpPr/>
          <p:nvPr/>
        </p:nvSpPr>
        <p:spPr>
          <a:xfrm flipH="1">
            <a:off x="1866343" y="8085399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2" name="Google Shape;622;p3"/>
          <p:cNvSpPr/>
          <p:nvPr/>
        </p:nvSpPr>
        <p:spPr>
          <a:xfrm flipH="1">
            <a:off x="3030479" y="8066898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3" name="Google Shape;623;p3"/>
          <p:cNvSpPr/>
          <p:nvPr/>
        </p:nvSpPr>
        <p:spPr>
          <a:xfrm flipH="1">
            <a:off x="4105631" y="807657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4" name="Google Shape;624;p3"/>
          <p:cNvSpPr/>
          <p:nvPr/>
        </p:nvSpPr>
        <p:spPr>
          <a:xfrm flipH="1">
            <a:off x="5171697" y="806681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5" name="Google Shape;625;p3"/>
          <p:cNvSpPr/>
          <p:nvPr/>
        </p:nvSpPr>
        <p:spPr>
          <a:xfrm flipH="1">
            <a:off x="1923854" y="986837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6" name="Google Shape;626;p3"/>
          <p:cNvSpPr/>
          <p:nvPr/>
        </p:nvSpPr>
        <p:spPr>
          <a:xfrm flipH="1">
            <a:off x="2963831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7" name="Google Shape;627;p3"/>
          <p:cNvSpPr/>
          <p:nvPr/>
        </p:nvSpPr>
        <p:spPr>
          <a:xfrm flipH="1">
            <a:off x="7286569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8" name="Google Shape;628;p3"/>
          <p:cNvSpPr/>
          <p:nvPr/>
        </p:nvSpPr>
        <p:spPr>
          <a:xfrm flipH="1">
            <a:off x="7765319" y="4507073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29" name="Google Shape;629;p3"/>
          <p:cNvSpPr/>
          <p:nvPr/>
        </p:nvSpPr>
        <p:spPr>
          <a:xfrm flipH="1">
            <a:off x="6753984" y="6285762"/>
            <a:ext cx="45719" cy="5191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0" name="Google Shape;630;p3"/>
          <p:cNvSpPr/>
          <p:nvPr/>
        </p:nvSpPr>
        <p:spPr>
          <a:xfrm flipH="1">
            <a:off x="6456790" y="806681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1" name="Google Shape;631;p3"/>
          <p:cNvSpPr/>
          <p:nvPr/>
        </p:nvSpPr>
        <p:spPr>
          <a:xfrm flipH="1">
            <a:off x="4020324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2" name="Google Shape;632;p3"/>
          <p:cNvSpPr/>
          <p:nvPr/>
        </p:nvSpPr>
        <p:spPr>
          <a:xfrm rot="1176726">
            <a:off x="8604242" y="1303731"/>
            <a:ext cx="27707" cy="6129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3" name="Google Shape;633;p3"/>
          <p:cNvSpPr/>
          <p:nvPr/>
        </p:nvSpPr>
        <p:spPr>
          <a:xfrm rot="-1522927" flipH="1">
            <a:off x="8400575" y="2472060"/>
            <a:ext cx="45491" cy="5190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4" name="Google Shape;634;p3"/>
          <p:cNvSpPr/>
          <p:nvPr/>
        </p:nvSpPr>
        <p:spPr>
          <a:xfrm flipH="1">
            <a:off x="7819740" y="8066814"/>
            <a:ext cx="45719" cy="5191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5" name="Google Shape;635;p3"/>
          <p:cNvSpPr/>
          <p:nvPr/>
        </p:nvSpPr>
        <p:spPr>
          <a:xfrm flipH="1">
            <a:off x="5154793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6" name="Google Shape;636;p3"/>
          <p:cNvSpPr txBox="1"/>
          <p:nvPr/>
        </p:nvSpPr>
        <p:spPr>
          <a:xfrm>
            <a:off x="879605" y="11415775"/>
            <a:ext cx="2572800" cy="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Department Intent</a:t>
            </a:r>
            <a:endParaRPr sz="1600" b="1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7" name="Google Shape;637;p3"/>
          <p:cNvSpPr/>
          <p:nvPr/>
        </p:nvSpPr>
        <p:spPr>
          <a:xfrm flipH="1">
            <a:off x="1679428" y="2720318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38" name="Google Shape;638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318910" y="11293809"/>
            <a:ext cx="1035121" cy="1367567"/>
          </a:xfrm>
          <a:prstGeom prst="rect">
            <a:avLst/>
          </a:prstGeom>
          <a:noFill/>
          <a:ln>
            <a:noFill/>
          </a:ln>
        </p:spPr>
      </p:pic>
      <p:sp>
        <p:nvSpPr>
          <p:cNvPr id="639" name="Google Shape;639;p3"/>
          <p:cNvSpPr/>
          <p:nvPr/>
        </p:nvSpPr>
        <p:spPr>
          <a:xfrm flipH="1">
            <a:off x="8192390" y="4761639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0" name="Google Shape;640;p3"/>
          <p:cNvSpPr/>
          <p:nvPr/>
        </p:nvSpPr>
        <p:spPr>
          <a:xfrm flipH="1">
            <a:off x="7029115" y="4608714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2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1" name="Google Shape;641;p3"/>
          <p:cNvSpPr/>
          <p:nvPr/>
        </p:nvSpPr>
        <p:spPr>
          <a:xfrm flipH="1">
            <a:off x="5891965" y="46157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3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2" name="Google Shape;642;p3"/>
          <p:cNvSpPr/>
          <p:nvPr/>
        </p:nvSpPr>
        <p:spPr>
          <a:xfrm flipH="1">
            <a:off x="44774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43" name="Google Shape;643;p3"/>
          <p:cNvSpPr/>
          <p:nvPr/>
        </p:nvSpPr>
        <p:spPr>
          <a:xfrm flipH="1">
            <a:off x="54680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44" name="Google Shape;644;p3"/>
          <p:cNvSpPr/>
          <p:nvPr/>
        </p:nvSpPr>
        <p:spPr>
          <a:xfrm flipH="1">
            <a:off x="64586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45" name="Google Shape;645;p3"/>
          <p:cNvSpPr/>
          <p:nvPr/>
        </p:nvSpPr>
        <p:spPr>
          <a:xfrm flipH="1">
            <a:off x="4977565" y="46157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4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6" name="Google Shape;646;p3"/>
          <p:cNvSpPr/>
          <p:nvPr/>
        </p:nvSpPr>
        <p:spPr>
          <a:xfrm flipH="1">
            <a:off x="3910765" y="46157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5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7" name="Google Shape;647;p3"/>
          <p:cNvSpPr/>
          <p:nvPr/>
        </p:nvSpPr>
        <p:spPr>
          <a:xfrm flipH="1">
            <a:off x="2920165" y="46157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6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8" name="Google Shape;648;p3"/>
          <p:cNvSpPr/>
          <p:nvPr/>
        </p:nvSpPr>
        <p:spPr>
          <a:xfrm flipH="1">
            <a:off x="1929565" y="46157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7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49" name="Google Shape;649;p3"/>
          <p:cNvSpPr/>
          <p:nvPr/>
        </p:nvSpPr>
        <p:spPr>
          <a:xfrm flipH="1">
            <a:off x="996865" y="4426614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8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0" name="Google Shape;650;p3"/>
          <p:cNvSpPr/>
          <p:nvPr/>
        </p:nvSpPr>
        <p:spPr>
          <a:xfrm flipH="1">
            <a:off x="768265" y="3283614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9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1" name="Google Shape;651;p3"/>
          <p:cNvSpPr/>
          <p:nvPr/>
        </p:nvSpPr>
        <p:spPr>
          <a:xfrm flipH="1">
            <a:off x="2063676" y="2826427"/>
            <a:ext cx="33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10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2" name="Google Shape;652;p3"/>
          <p:cNvSpPr/>
          <p:nvPr/>
        </p:nvSpPr>
        <p:spPr>
          <a:xfrm flipH="1">
            <a:off x="2978076" y="2826427"/>
            <a:ext cx="33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11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3" name="Google Shape;653;p3"/>
          <p:cNvSpPr/>
          <p:nvPr/>
        </p:nvSpPr>
        <p:spPr>
          <a:xfrm flipH="1">
            <a:off x="3855776" y="2769277"/>
            <a:ext cx="335400" cy="358800"/>
          </a:xfrm>
          <a:prstGeom prst="ellipse">
            <a:avLst/>
          </a:prstGeom>
          <a:solidFill>
            <a:srgbClr val="BD382F"/>
          </a:solidFill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12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4" name="Google Shape;654;p3"/>
          <p:cNvSpPr/>
          <p:nvPr/>
        </p:nvSpPr>
        <p:spPr>
          <a:xfrm flipH="1">
            <a:off x="4846375" y="27692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13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5" name="Google Shape;655;p3"/>
          <p:cNvSpPr/>
          <p:nvPr/>
        </p:nvSpPr>
        <p:spPr>
          <a:xfrm flipH="1">
            <a:off x="5800475" y="27793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14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6" name="Google Shape;656;p3"/>
          <p:cNvSpPr/>
          <p:nvPr/>
        </p:nvSpPr>
        <p:spPr>
          <a:xfrm flipH="1">
            <a:off x="6791075" y="27793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15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7" name="Google Shape;657;p3"/>
          <p:cNvSpPr/>
          <p:nvPr/>
        </p:nvSpPr>
        <p:spPr>
          <a:xfrm flipH="1">
            <a:off x="7629275" y="27793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16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8" name="Google Shape;658;p3"/>
          <p:cNvSpPr/>
          <p:nvPr/>
        </p:nvSpPr>
        <p:spPr>
          <a:xfrm flipH="1">
            <a:off x="8619875" y="20173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17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59" name="Google Shape;659;p3"/>
          <p:cNvSpPr/>
          <p:nvPr/>
        </p:nvSpPr>
        <p:spPr>
          <a:xfrm flipH="1">
            <a:off x="8086475" y="11029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18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660" name="Google Shape;660;p3"/>
          <p:cNvSpPr/>
          <p:nvPr/>
        </p:nvSpPr>
        <p:spPr>
          <a:xfrm flipH="1">
            <a:off x="6373993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661" name="Google Shape;661;p3"/>
          <p:cNvGrpSpPr/>
          <p:nvPr/>
        </p:nvGrpSpPr>
        <p:grpSpPr>
          <a:xfrm>
            <a:off x="1606892" y="9217434"/>
            <a:ext cx="1673533" cy="1087364"/>
            <a:chOff x="1239242" y="9284059"/>
            <a:chExt cx="1673533" cy="1087364"/>
          </a:xfrm>
        </p:grpSpPr>
        <p:sp>
          <p:nvSpPr>
            <p:cNvPr id="662" name="Google Shape;662;p3"/>
            <p:cNvSpPr/>
            <p:nvPr/>
          </p:nvSpPr>
          <p:spPr>
            <a:xfrm>
              <a:off x="1929621" y="10070223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2</a:t>
              </a:r>
              <a:endParaRPr>
                <a:latin typeface="Century Gothic" panose="020B0502020202020204" pitchFamily="34" charset="0"/>
              </a:endParaRPr>
            </a:p>
          </p:txBody>
        </p:sp>
        <p:grpSp>
          <p:nvGrpSpPr>
            <p:cNvPr id="663" name="Google Shape;663;p3"/>
            <p:cNvGrpSpPr/>
            <p:nvPr/>
          </p:nvGrpSpPr>
          <p:grpSpPr>
            <a:xfrm>
              <a:off x="1239242" y="9284059"/>
              <a:ext cx="1673533" cy="508520"/>
              <a:chOff x="3157705" y="7895096"/>
              <a:chExt cx="1542000" cy="418673"/>
            </a:xfrm>
          </p:grpSpPr>
          <p:sp>
            <p:nvSpPr>
              <p:cNvPr id="664" name="Google Shape;664;p3"/>
              <p:cNvSpPr/>
              <p:nvPr/>
            </p:nvSpPr>
            <p:spPr>
              <a:xfrm>
                <a:off x="3157705" y="7895096"/>
                <a:ext cx="15420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65" name="Google Shape;665;p3"/>
              <p:cNvSpPr/>
              <p:nvPr/>
            </p:nvSpPr>
            <p:spPr>
              <a:xfrm>
                <a:off x="3164177" y="7919269"/>
                <a:ext cx="15066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 dirty="0">
                    <a:solidFill>
                      <a:schemeClr val="dk1"/>
                    </a:solidFill>
                    <a:latin typeface="Century Gothic" panose="020B0502020202020204" pitchFamily="34" charset="0"/>
                    <a:ea typeface="Century Gothic"/>
                    <a:cs typeface="Century Gothic"/>
                    <a:sym typeface="Century Gothic"/>
                  </a:rPr>
                  <a:t>Review: Y9 Shapes and Space</a:t>
                </a:r>
                <a:endParaRPr dirty="0">
                  <a:latin typeface="Century Gothic" panose="020B0502020202020204" pitchFamily="34" charset="0"/>
                </a:endParaRPr>
              </a:p>
            </p:txBody>
          </p:sp>
        </p:grpSp>
      </p:grpSp>
      <p:cxnSp>
        <p:nvCxnSpPr>
          <p:cNvPr id="666" name="Google Shape;666;p3"/>
          <p:cNvCxnSpPr/>
          <p:nvPr/>
        </p:nvCxnSpPr>
        <p:spPr>
          <a:xfrm rot="10800000">
            <a:off x="2317447" y="9680948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667" name="Google Shape;667;p3"/>
          <p:cNvGrpSpPr/>
          <p:nvPr/>
        </p:nvGrpSpPr>
        <p:grpSpPr>
          <a:xfrm>
            <a:off x="8186744" y="10307413"/>
            <a:ext cx="975659" cy="411190"/>
            <a:chOff x="3402338" y="7941436"/>
            <a:chExt cx="1642800" cy="411190"/>
          </a:xfrm>
        </p:grpSpPr>
        <p:sp>
          <p:nvSpPr>
            <p:cNvPr id="668" name="Google Shape;668;p3"/>
            <p:cNvSpPr/>
            <p:nvPr/>
          </p:nvSpPr>
          <p:spPr>
            <a:xfrm>
              <a:off x="3402338" y="7958127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9" name="Google Shape;669;p3"/>
                <p:cNvSpPr/>
                <p:nvPr/>
              </p:nvSpPr>
              <p:spPr>
                <a:xfrm>
                  <a:off x="3486958" y="7941436"/>
                  <a:ext cx="1487100" cy="394500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200" dirty="0" smtClean="0">
                      <a:latin typeface="Century Gothic" panose="020B0502020202020204" pitchFamily="34" charset="0"/>
                    </a:rPr>
                    <a:t>Indices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GB" sz="12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</m:oMath>
                  </a14:m>
                  <a:endParaRPr sz="1200" b="1" dirty="0">
                    <a:latin typeface="Century Gothic" panose="020B0502020202020204" pitchFamily="34" charset="0"/>
                  </a:endParaRPr>
                </a:p>
              </p:txBody>
            </p:sp>
          </mc:Choice>
          <mc:Fallback xmlns="">
            <p:sp>
              <p:nvSpPr>
                <p:cNvPr id="669" name="Google Shape;669;p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86958" y="7941436"/>
                  <a:ext cx="1487100" cy="394500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7"/>
                  <a:stretch>
                    <a:fillRect t="-923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70" name="Google Shape;670;p3"/>
          <p:cNvCxnSpPr>
            <a:endCxn id="671" idx="4"/>
          </p:cNvCxnSpPr>
          <p:nvPr/>
        </p:nvCxnSpPr>
        <p:spPr>
          <a:xfrm rot="10800000">
            <a:off x="5777974" y="10318851"/>
            <a:ext cx="30600" cy="3597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672" name="Google Shape;672;p3"/>
          <p:cNvGrpSpPr/>
          <p:nvPr/>
        </p:nvGrpSpPr>
        <p:grpSpPr>
          <a:xfrm>
            <a:off x="7210656" y="8866400"/>
            <a:ext cx="1162117" cy="394500"/>
            <a:chOff x="3174061" y="5951297"/>
            <a:chExt cx="1642800" cy="394500"/>
          </a:xfrm>
        </p:grpSpPr>
        <p:sp>
          <p:nvSpPr>
            <p:cNvPr id="673" name="Google Shape;673;p3"/>
            <p:cNvSpPr/>
            <p:nvPr/>
          </p:nvSpPr>
          <p:spPr>
            <a:xfrm>
              <a:off x="3174061" y="5951297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74" name="Google Shape;674;p3"/>
                <p:cNvSpPr/>
                <p:nvPr/>
              </p:nvSpPr>
              <p:spPr>
                <a:xfrm>
                  <a:off x="3312575" y="5987295"/>
                  <a:ext cx="1374831" cy="358502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algn="ctr"/>
                  <a:r>
                    <a:rPr lang="en-GB" sz="1100" dirty="0">
                      <a:solidFill>
                        <a:schemeClr val="dk1"/>
                      </a:solidFill>
                      <a:latin typeface="Century Gothic" panose="020B0502020202020204" pitchFamily="34" charset="0"/>
                      <a:ea typeface="Century Gothic"/>
                      <a:cs typeface="Century Gothic"/>
                      <a:sym typeface="Century Gothic"/>
                    </a:rPr>
                    <a:t>Proportion </a:t>
                  </a:r>
                  <a14:m>
                    <m:oMath xmlns:m="http://schemas.openxmlformats.org/officeDocument/2006/math">
                      <m:r>
                        <a:rPr lang="en-GB" sz="1100" b="1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entury Gothic"/>
                          <a:sym typeface="Century Gothic"/>
                        </a:rPr>
                        <m:t>∝</m:t>
                      </m:r>
                    </m:oMath>
                  </a14:m>
                  <a:endParaRPr lang="en-GB" sz="1100" b="1" dirty="0">
                    <a:latin typeface="Century Gothic" panose="020B0502020202020204" pitchFamily="34" charset="0"/>
                  </a:endParaRPr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300" b="1" dirty="0">
                    <a:latin typeface="Century Gothic" panose="020B0502020202020204" pitchFamily="34" charset="0"/>
                  </a:endParaRPr>
                </a:p>
              </p:txBody>
            </p:sp>
          </mc:Choice>
          <mc:Fallback>
            <p:sp>
              <p:nvSpPr>
                <p:cNvPr id="674" name="Google Shape;674;p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12575" y="5987295"/>
                  <a:ext cx="1374831" cy="358502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8"/>
                  <a:stretch>
                    <a:fillRect t="-3728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675" name="Google Shape;675;p3"/>
          <p:cNvCxnSpPr/>
          <p:nvPr/>
        </p:nvCxnSpPr>
        <p:spPr>
          <a:xfrm rot="10800000">
            <a:off x="8614450" y="10063950"/>
            <a:ext cx="70800" cy="2892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676" name="Google Shape;676;p3"/>
          <p:cNvGrpSpPr/>
          <p:nvPr/>
        </p:nvGrpSpPr>
        <p:grpSpPr>
          <a:xfrm>
            <a:off x="8258047" y="7650446"/>
            <a:ext cx="1273170" cy="411190"/>
            <a:chOff x="3402338" y="7941436"/>
            <a:chExt cx="1642800" cy="411190"/>
          </a:xfrm>
        </p:grpSpPr>
        <p:sp>
          <p:nvSpPr>
            <p:cNvPr id="677" name="Google Shape;677;p3"/>
            <p:cNvSpPr/>
            <p:nvPr/>
          </p:nvSpPr>
          <p:spPr>
            <a:xfrm>
              <a:off x="3402338" y="7958127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678" name="Google Shape;678;p3"/>
            <p:cNvSpPr/>
            <p:nvPr/>
          </p:nvSpPr>
          <p:spPr>
            <a:xfrm>
              <a:off x="3486958" y="7941436"/>
              <a:ext cx="14871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i="1" dirty="0" smtClean="0">
                  <a:latin typeface="Century Gothic" panose="020B0502020202020204" pitchFamily="34" charset="0"/>
                </a:rPr>
                <a:t>Negative and rational powers</a:t>
              </a:r>
              <a:endParaRPr sz="1100" i="1" dirty="0">
                <a:latin typeface="Century Gothic" panose="020B0502020202020204" pitchFamily="34" charset="0"/>
              </a:endParaRPr>
            </a:p>
          </p:txBody>
        </p:sp>
      </p:grpSp>
      <p:cxnSp>
        <p:nvCxnSpPr>
          <p:cNvPr id="679" name="Google Shape;679;p3"/>
          <p:cNvCxnSpPr>
            <a:endCxn id="578" idx="2"/>
          </p:cNvCxnSpPr>
          <p:nvPr/>
        </p:nvCxnSpPr>
        <p:spPr>
          <a:xfrm flipH="1" flipV="1">
            <a:off x="6989608" y="9656596"/>
            <a:ext cx="114600" cy="336308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80" name="Google Shape;680;p3"/>
          <p:cNvSpPr/>
          <p:nvPr/>
        </p:nvSpPr>
        <p:spPr>
          <a:xfrm flipH="1">
            <a:off x="7819859" y="989561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681" name="Google Shape;681;p3"/>
          <p:cNvGrpSpPr/>
          <p:nvPr/>
        </p:nvGrpSpPr>
        <p:grpSpPr>
          <a:xfrm>
            <a:off x="6609809" y="7492471"/>
            <a:ext cx="1273170" cy="1003392"/>
            <a:chOff x="8171072" y="10466958"/>
            <a:chExt cx="1273170" cy="1003392"/>
          </a:xfrm>
        </p:grpSpPr>
        <p:sp>
          <p:nvSpPr>
            <p:cNvPr id="682" name="Google Shape;682;p3"/>
            <p:cNvSpPr/>
            <p:nvPr/>
          </p:nvSpPr>
          <p:spPr>
            <a:xfrm flipH="1">
              <a:off x="8508000" y="11169150"/>
              <a:ext cx="4287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10</a:t>
              </a:r>
              <a:endParaRPr>
                <a:latin typeface="Century Gothic" panose="020B0502020202020204" pitchFamily="34" charset="0"/>
              </a:endParaRPr>
            </a:p>
          </p:txBody>
        </p:sp>
        <p:grpSp>
          <p:nvGrpSpPr>
            <p:cNvPr id="683" name="Google Shape;683;p3"/>
            <p:cNvGrpSpPr/>
            <p:nvPr/>
          </p:nvGrpSpPr>
          <p:grpSpPr>
            <a:xfrm>
              <a:off x="8171072" y="10466958"/>
              <a:ext cx="1273170" cy="411190"/>
              <a:chOff x="3402338" y="7941436"/>
              <a:chExt cx="1642800" cy="411190"/>
            </a:xfrm>
          </p:grpSpPr>
          <p:sp>
            <p:nvSpPr>
              <p:cNvPr id="684" name="Google Shape;684;p3"/>
              <p:cNvSpPr/>
              <p:nvPr/>
            </p:nvSpPr>
            <p:spPr>
              <a:xfrm>
                <a:off x="3402338" y="7958127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85" name="Google Shape;685;p3"/>
                  <p:cNvSpPr/>
                  <p:nvPr/>
                </p:nvSpPr>
                <p:spPr>
                  <a:xfrm>
                    <a:off x="3486958" y="7941436"/>
                    <a:ext cx="1487100" cy="394500"/>
                  </a:xfrm>
                  <a:prstGeom prst="roundRect">
                    <a:avLst>
                      <a:gd name="adj" fmla="val 45631"/>
                    </a:avLst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lvl="0" algn="ctr"/>
                    <a:r>
                      <a:rPr lang="en-GB" sz="1200" dirty="0">
                        <a:latin typeface="Century Gothic" panose="020B0502020202020204" pitchFamily="34" charset="0"/>
                      </a:rPr>
                      <a:t>Sequences </a:t>
                    </a:r>
                    <a14:m>
                      <m:oMath xmlns:m="http://schemas.openxmlformats.org/officeDocument/2006/math">
                        <m:sSub>
                          <m:sSubPr>
                            <m:ctrlPr>
                              <a:rPr lang="en-GB" sz="12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1" i="1">
                                <a:latin typeface="Cambria Math" panose="02040503050406030204" pitchFamily="18" charset="0"/>
                              </a:rPr>
                              <m:t>𝒖</m:t>
                            </m:r>
                          </m:e>
                          <m:sub>
                            <m:r>
                              <a:rPr lang="en-US" sz="1200" b="1" i="1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b>
                        </m:sSub>
                      </m:oMath>
                    </a14:m>
                    <a:endParaRPr sz="1200" dirty="0">
                      <a:latin typeface="Century Gothic" panose="020B0502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685" name="Google Shape;685;p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6958" y="7941436"/>
                    <a:ext cx="1487100" cy="394500"/>
                  </a:xfrm>
                  <a:prstGeom prst="roundRect">
                    <a:avLst>
                      <a:gd name="adj" fmla="val 45631"/>
                    </a:avLst>
                  </a:prstGeom>
                  <a:blipFill>
                    <a:blip r:embed="rId9"/>
                    <a:stretch>
                      <a:fillRect t="-9231" b="-1538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686" name="Google Shape;686;p3"/>
            <p:cNvCxnSpPr>
              <a:endCxn id="685" idx="2"/>
            </p:cNvCxnSpPr>
            <p:nvPr/>
          </p:nvCxnSpPr>
          <p:spPr>
            <a:xfrm rot="10800000" flipH="1">
              <a:off x="8780504" y="10861458"/>
              <a:ext cx="32400" cy="1980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687" name="Google Shape;687;p3"/>
          <p:cNvSpPr/>
          <p:nvPr/>
        </p:nvSpPr>
        <p:spPr>
          <a:xfrm rot="10800000">
            <a:off x="8530131" y="9348529"/>
            <a:ext cx="558600" cy="3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88" name="Google Shape;688;p3"/>
          <p:cNvSpPr/>
          <p:nvPr/>
        </p:nvSpPr>
        <p:spPr>
          <a:xfrm rot="7822857">
            <a:off x="8225492" y="8586536"/>
            <a:ext cx="558448" cy="3979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689" name="Google Shape;689;p3"/>
          <p:cNvGrpSpPr/>
          <p:nvPr/>
        </p:nvGrpSpPr>
        <p:grpSpPr>
          <a:xfrm>
            <a:off x="5285581" y="8153121"/>
            <a:ext cx="1106002" cy="1008307"/>
            <a:chOff x="7342981" y="8381721"/>
            <a:chExt cx="1106002" cy="1024141"/>
          </a:xfrm>
        </p:grpSpPr>
        <p:grpSp>
          <p:nvGrpSpPr>
            <p:cNvPr id="690" name="Google Shape;690;p3"/>
            <p:cNvGrpSpPr/>
            <p:nvPr/>
          </p:nvGrpSpPr>
          <p:grpSpPr>
            <a:xfrm>
              <a:off x="7342981" y="8980277"/>
              <a:ext cx="1106002" cy="425585"/>
              <a:chOff x="4957128" y="7121038"/>
              <a:chExt cx="1647552" cy="425585"/>
            </a:xfrm>
          </p:grpSpPr>
          <p:sp>
            <p:nvSpPr>
              <p:cNvPr id="691" name="Google Shape;691;p3"/>
              <p:cNvSpPr/>
              <p:nvPr/>
            </p:nvSpPr>
            <p:spPr>
              <a:xfrm>
                <a:off x="4961786" y="7121038"/>
                <a:ext cx="1642894" cy="394626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692" name="Google Shape;692;p3"/>
              <p:cNvSpPr/>
              <p:nvPr/>
            </p:nvSpPr>
            <p:spPr>
              <a:xfrm>
                <a:off x="4957128" y="7152123"/>
                <a:ext cx="15420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 dirty="0" smtClean="0">
                    <a:latin typeface="Century Gothic" panose="020B0502020202020204" pitchFamily="34" charset="0"/>
                  </a:rPr>
                  <a:t>Quadratic equations</a:t>
                </a:r>
                <a:endParaRPr sz="11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693" name="Google Shape;693;p3"/>
            <p:cNvSpPr/>
            <p:nvPr/>
          </p:nvSpPr>
          <p:spPr>
            <a:xfrm flipH="1">
              <a:off x="7745891" y="8381721"/>
              <a:ext cx="301200" cy="3738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11</a:t>
              </a:r>
              <a:endParaRPr>
                <a:latin typeface="Century Gothic" panose="020B0502020202020204" pitchFamily="34" charset="0"/>
              </a:endParaRPr>
            </a:p>
          </p:txBody>
        </p:sp>
        <p:cxnSp>
          <p:nvCxnSpPr>
            <p:cNvPr id="694" name="Google Shape;694;p3"/>
            <p:cNvCxnSpPr/>
            <p:nvPr/>
          </p:nvCxnSpPr>
          <p:spPr>
            <a:xfrm flipH="1">
              <a:off x="7852300" y="8811825"/>
              <a:ext cx="51900" cy="2037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695" name="Google Shape;695;p3"/>
          <p:cNvGrpSpPr/>
          <p:nvPr/>
        </p:nvGrpSpPr>
        <p:grpSpPr>
          <a:xfrm>
            <a:off x="3931444" y="7494541"/>
            <a:ext cx="1610300" cy="1032380"/>
            <a:chOff x="7512844" y="7494541"/>
            <a:chExt cx="1610300" cy="1032380"/>
          </a:xfrm>
        </p:grpSpPr>
        <p:grpSp>
          <p:nvGrpSpPr>
            <p:cNvPr id="696" name="Google Shape;696;p3"/>
            <p:cNvGrpSpPr/>
            <p:nvPr/>
          </p:nvGrpSpPr>
          <p:grpSpPr>
            <a:xfrm>
              <a:off x="7512844" y="7494541"/>
              <a:ext cx="1610300" cy="394626"/>
              <a:chOff x="4949225" y="6537019"/>
              <a:chExt cx="1850494" cy="394626"/>
            </a:xfrm>
          </p:grpSpPr>
          <p:sp>
            <p:nvSpPr>
              <p:cNvPr id="697" name="Google Shape;697;p3"/>
              <p:cNvSpPr/>
              <p:nvPr/>
            </p:nvSpPr>
            <p:spPr>
              <a:xfrm>
                <a:off x="4949225" y="6537019"/>
                <a:ext cx="1811083" cy="394626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98" name="Google Shape;698;p3"/>
                  <p:cNvSpPr/>
                  <p:nvPr/>
                </p:nvSpPr>
                <p:spPr>
                  <a:xfrm>
                    <a:off x="4988619" y="6537028"/>
                    <a:ext cx="1811100" cy="394500"/>
                  </a:xfrm>
                  <a:prstGeom prst="roundRect">
                    <a:avLst>
                      <a:gd name="adj" fmla="val 45631"/>
                    </a:avLst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GB" sz="1100" dirty="0" smtClean="0">
                        <a:solidFill>
                          <a:schemeClr val="dk1"/>
                        </a:solidFill>
                        <a:latin typeface="Century Gothic" panose="020B0502020202020204" pitchFamily="34" charset="0"/>
                      </a:rPr>
                      <a:t>Recurring Decimals </a:t>
                    </a:r>
                    <a14:m>
                      <m:oMath xmlns:m="http://schemas.openxmlformats.org/officeDocument/2006/math">
                        <m:acc>
                          <m:accPr>
                            <m:chr m:val="̇"/>
                            <m:ctrlPr>
                              <a:rPr lang="en-GB" sz="1200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200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sz="1200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𝒂𝒏𝒅</m:t>
                            </m:r>
                            <m:r>
                              <a:rPr lang="en-US" sz="1200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1200" b="1" i="1" smtClean="0">
                                <a:solidFill>
                                  <a:schemeClr val="dk1"/>
                                </a:solidFill>
                                <a:latin typeface="Cambria Math" panose="02040503050406030204" pitchFamily="18" charset="0"/>
                              </a:rPr>
                              <m:t>𝒃𝒐𝒖𝒏𝒅𝒔</m:t>
                            </m:r>
                          </m:e>
                        </m:acc>
                      </m:oMath>
                    </a14:m>
                    <a:endParaRPr sz="1200" dirty="0">
                      <a:latin typeface="Century Gothic" panose="020B0502020202020204" pitchFamily="34" charset="0"/>
                    </a:endParaRPr>
                  </a:p>
                </p:txBody>
              </p:sp>
            </mc:Choice>
            <mc:Fallback>
              <p:sp>
                <p:nvSpPr>
                  <p:cNvPr id="698" name="Google Shape;698;p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988619" y="6537028"/>
                    <a:ext cx="1811100" cy="394500"/>
                  </a:xfrm>
                  <a:prstGeom prst="roundRect">
                    <a:avLst>
                      <a:gd name="adj" fmla="val 45631"/>
                    </a:avLst>
                  </a:prstGeom>
                  <a:blipFill>
                    <a:blip r:embed="rId10"/>
                    <a:stretch>
                      <a:fillRect t="-29231" b="-23077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699" name="Google Shape;699;p3"/>
            <p:cNvSpPr/>
            <p:nvPr/>
          </p:nvSpPr>
          <p:spPr>
            <a:xfrm flipH="1">
              <a:off x="7974491" y="8153121"/>
              <a:ext cx="301200" cy="3738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12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700" name="Google Shape;700;p3"/>
          <p:cNvSpPr/>
          <p:nvPr/>
        </p:nvSpPr>
        <p:spPr>
          <a:xfrm>
            <a:off x="8497728" y="5400249"/>
            <a:ext cx="506100" cy="5061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Y11</a:t>
            </a:r>
            <a:endParaRPr sz="1200" b="1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01" name="Google Shape;701;p3"/>
          <p:cNvSpPr/>
          <p:nvPr/>
        </p:nvSpPr>
        <p:spPr>
          <a:xfrm>
            <a:off x="6964428" y="99883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6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702" name="Google Shape;702;p3"/>
          <p:cNvSpPr/>
          <p:nvPr/>
        </p:nvSpPr>
        <p:spPr>
          <a:xfrm>
            <a:off x="8336028" y="97597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7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703" name="Google Shape;703;p3"/>
          <p:cNvSpPr/>
          <p:nvPr/>
        </p:nvSpPr>
        <p:spPr>
          <a:xfrm>
            <a:off x="8564628" y="88453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8</a:t>
            </a:r>
            <a:endParaRPr>
              <a:latin typeface="Century Gothic" panose="020B0502020202020204" pitchFamily="34" charset="0"/>
            </a:endParaRPr>
          </a:p>
        </p:txBody>
      </p:sp>
      <p:sp>
        <p:nvSpPr>
          <p:cNvPr id="704" name="Google Shape;704;p3"/>
          <p:cNvSpPr/>
          <p:nvPr/>
        </p:nvSpPr>
        <p:spPr>
          <a:xfrm rot="10800000">
            <a:off x="529131" y="7519729"/>
            <a:ext cx="558600" cy="3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05" name="Google Shape;705;p3"/>
          <p:cNvCxnSpPr/>
          <p:nvPr/>
        </p:nvCxnSpPr>
        <p:spPr>
          <a:xfrm rot="10800000" flipH="1">
            <a:off x="8362242" y="8059471"/>
            <a:ext cx="237300" cy="1779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06" name="Google Shape;706;p3"/>
          <p:cNvSpPr/>
          <p:nvPr/>
        </p:nvSpPr>
        <p:spPr>
          <a:xfrm>
            <a:off x="8031228" y="83119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9</a:t>
            </a:r>
            <a:endParaRPr>
              <a:latin typeface="Century Gothic" panose="020B0502020202020204" pitchFamily="34" charset="0"/>
            </a:endParaRPr>
          </a:p>
        </p:txBody>
      </p:sp>
      <p:cxnSp>
        <p:nvCxnSpPr>
          <p:cNvPr id="707" name="Google Shape;707;p3"/>
          <p:cNvCxnSpPr/>
          <p:nvPr/>
        </p:nvCxnSpPr>
        <p:spPr>
          <a:xfrm rot="10800000" flipH="1">
            <a:off x="4552242" y="7886971"/>
            <a:ext cx="32400" cy="1980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708" name="Google Shape;708;p3"/>
          <p:cNvGrpSpPr/>
          <p:nvPr/>
        </p:nvGrpSpPr>
        <p:grpSpPr>
          <a:xfrm>
            <a:off x="2669054" y="8151906"/>
            <a:ext cx="1969440" cy="1025339"/>
            <a:chOff x="6936201" y="8380511"/>
            <a:chExt cx="1884631" cy="1025339"/>
          </a:xfrm>
        </p:grpSpPr>
        <p:grpSp>
          <p:nvGrpSpPr>
            <p:cNvPr id="709" name="Google Shape;709;p3"/>
            <p:cNvGrpSpPr/>
            <p:nvPr/>
          </p:nvGrpSpPr>
          <p:grpSpPr>
            <a:xfrm>
              <a:off x="6936201" y="8980275"/>
              <a:ext cx="1884631" cy="425575"/>
              <a:chOff x="4351169" y="7121037"/>
              <a:chExt cx="2807435" cy="425575"/>
            </a:xfrm>
          </p:grpSpPr>
          <p:sp>
            <p:nvSpPr>
              <p:cNvPr id="710" name="Google Shape;710;p3"/>
              <p:cNvSpPr/>
              <p:nvPr/>
            </p:nvSpPr>
            <p:spPr>
              <a:xfrm>
                <a:off x="4459204" y="7121037"/>
                <a:ext cx="26994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11" name="Google Shape;711;p3"/>
              <p:cNvSpPr/>
              <p:nvPr/>
            </p:nvSpPr>
            <p:spPr>
              <a:xfrm>
                <a:off x="4351169" y="7152112"/>
                <a:ext cx="28074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 dirty="0">
                    <a:solidFill>
                      <a:schemeClr val="dk1"/>
                    </a:solidFill>
                    <a:latin typeface="Century Gothic" panose="020B0502020202020204" pitchFamily="34" charset="0"/>
                    <a:ea typeface="Century Gothic"/>
                    <a:cs typeface="Century Gothic"/>
                    <a:sym typeface="Century Gothic"/>
                  </a:rPr>
                  <a:t>Advanced Simultaneous Equations</a:t>
                </a:r>
                <a:endParaRPr sz="13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712" name="Google Shape;712;p3"/>
            <p:cNvSpPr/>
            <p:nvPr/>
          </p:nvSpPr>
          <p:spPr>
            <a:xfrm rot="27392" flipH="1">
              <a:off x="7745828" y="8381711"/>
              <a:ext cx="301210" cy="3741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13</a:t>
              </a:r>
              <a:endParaRPr>
                <a:latin typeface="Century Gothic" panose="020B0502020202020204" pitchFamily="34" charset="0"/>
              </a:endParaRPr>
            </a:p>
          </p:txBody>
        </p:sp>
        <p:cxnSp>
          <p:nvCxnSpPr>
            <p:cNvPr id="713" name="Google Shape;713;p3"/>
            <p:cNvCxnSpPr/>
            <p:nvPr/>
          </p:nvCxnSpPr>
          <p:spPr>
            <a:xfrm flipH="1">
              <a:off x="7852300" y="8811825"/>
              <a:ext cx="51900" cy="2037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14" name="Google Shape;714;p3"/>
          <p:cNvGrpSpPr/>
          <p:nvPr/>
        </p:nvGrpSpPr>
        <p:grpSpPr>
          <a:xfrm>
            <a:off x="1797844" y="7494541"/>
            <a:ext cx="1610301" cy="1032380"/>
            <a:chOff x="7512844" y="7494541"/>
            <a:chExt cx="1610301" cy="1032380"/>
          </a:xfrm>
        </p:grpSpPr>
        <p:grpSp>
          <p:nvGrpSpPr>
            <p:cNvPr id="715" name="Google Shape;715;p3"/>
            <p:cNvGrpSpPr/>
            <p:nvPr/>
          </p:nvGrpSpPr>
          <p:grpSpPr>
            <a:xfrm>
              <a:off x="7512844" y="7494541"/>
              <a:ext cx="1610301" cy="394509"/>
              <a:chOff x="4949225" y="6537019"/>
              <a:chExt cx="1850495" cy="394509"/>
            </a:xfrm>
          </p:grpSpPr>
          <p:sp>
            <p:nvSpPr>
              <p:cNvPr id="716" name="Google Shape;716;p3"/>
              <p:cNvSpPr/>
              <p:nvPr/>
            </p:nvSpPr>
            <p:spPr>
              <a:xfrm>
                <a:off x="4949225" y="6537019"/>
                <a:ext cx="18111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17" name="Google Shape;717;p3"/>
              <p:cNvSpPr/>
              <p:nvPr/>
            </p:nvSpPr>
            <p:spPr>
              <a:xfrm>
                <a:off x="4988620" y="6537028"/>
                <a:ext cx="18111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 dirty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3D Shapes and </a:t>
                </a:r>
                <a:r>
                  <a:rPr lang="en-GB" sz="1100" dirty="0" smtClean="0">
                    <a:solidFill>
                      <a:schemeClr val="dk1"/>
                    </a:solidFill>
                    <a:latin typeface="Century Gothic" panose="020B0502020202020204" pitchFamily="34" charset="0"/>
                  </a:rPr>
                  <a:t>Similarity </a:t>
                </a:r>
                <a:endParaRPr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718" name="Google Shape;718;p3"/>
            <p:cNvSpPr/>
            <p:nvPr/>
          </p:nvSpPr>
          <p:spPr>
            <a:xfrm flipH="1">
              <a:off x="7974491" y="8153121"/>
              <a:ext cx="301200" cy="3738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14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cxnSp>
        <p:nvCxnSpPr>
          <p:cNvPr id="719" name="Google Shape;719;p3"/>
          <p:cNvCxnSpPr/>
          <p:nvPr/>
        </p:nvCxnSpPr>
        <p:spPr>
          <a:xfrm rot="10800000" flipH="1">
            <a:off x="2418642" y="7886971"/>
            <a:ext cx="32400" cy="1980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720" name="Google Shape;720;p3"/>
          <p:cNvGrpSpPr/>
          <p:nvPr/>
        </p:nvGrpSpPr>
        <p:grpSpPr>
          <a:xfrm>
            <a:off x="2054" y="7847106"/>
            <a:ext cx="1969440" cy="1177739"/>
            <a:chOff x="6936201" y="8228111"/>
            <a:chExt cx="1884631" cy="1177739"/>
          </a:xfrm>
        </p:grpSpPr>
        <p:grpSp>
          <p:nvGrpSpPr>
            <p:cNvPr id="721" name="Google Shape;721;p3"/>
            <p:cNvGrpSpPr/>
            <p:nvPr/>
          </p:nvGrpSpPr>
          <p:grpSpPr>
            <a:xfrm>
              <a:off x="6936201" y="8980275"/>
              <a:ext cx="1884631" cy="425575"/>
              <a:chOff x="4351169" y="7121037"/>
              <a:chExt cx="2807435" cy="425575"/>
            </a:xfrm>
          </p:grpSpPr>
          <p:sp>
            <p:nvSpPr>
              <p:cNvPr id="722" name="Google Shape;722;p3"/>
              <p:cNvSpPr/>
              <p:nvPr/>
            </p:nvSpPr>
            <p:spPr>
              <a:xfrm>
                <a:off x="4459204" y="7121037"/>
                <a:ext cx="26994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23" name="Google Shape;723;p3"/>
              <p:cNvSpPr/>
              <p:nvPr/>
            </p:nvSpPr>
            <p:spPr>
              <a:xfrm>
                <a:off x="4351169" y="7152112"/>
                <a:ext cx="28074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 dirty="0">
                    <a:solidFill>
                      <a:schemeClr val="dk1"/>
                    </a:solidFill>
                    <a:latin typeface="Century Gothic" panose="020B0502020202020204" pitchFamily="34" charset="0"/>
                    <a:ea typeface="Century Gothic"/>
                    <a:cs typeface="Century Gothic"/>
                    <a:sym typeface="Century Gothic"/>
                  </a:rPr>
                  <a:t>Compound </a:t>
                </a:r>
                <a:r>
                  <a:rPr lang="en-GB" sz="1100" dirty="0" smtClean="0">
                    <a:solidFill>
                      <a:schemeClr val="dk1"/>
                    </a:solidFill>
                    <a:latin typeface="Century Gothic" panose="020B0502020202020204" pitchFamily="34" charset="0"/>
                    <a:ea typeface="Century Gothic"/>
                    <a:cs typeface="Century Gothic"/>
                    <a:sym typeface="Century Gothic"/>
                  </a:rPr>
                  <a:t>Measures </a:t>
                </a:r>
                <a:endParaRPr sz="13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724" name="Google Shape;724;p3"/>
            <p:cNvSpPr/>
            <p:nvPr/>
          </p:nvSpPr>
          <p:spPr>
            <a:xfrm rot="27392" flipH="1">
              <a:off x="7818747" y="8229311"/>
              <a:ext cx="301210" cy="3741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15</a:t>
              </a:r>
              <a:endParaRPr>
                <a:latin typeface="Century Gothic" panose="020B0502020202020204" pitchFamily="34" charset="0"/>
              </a:endParaRPr>
            </a:p>
          </p:txBody>
        </p:sp>
        <p:cxnSp>
          <p:nvCxnSpPr>
            <p:cNvPr id="725" name="Google Shape;725;p3"/>
            <p:cNvCxnSpPr/>
            <p:nvPr/>
          </p:nvCxnSpPr>
          <p:spPr>
            <a:xfrm flipH="1">
              <a:off x="7852240" y="8754855"/>
              <a:ext cx="55800" cy="2607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26" name="Google Shape;726;p3"/>
          <p:cNvGrpSpPr/>
          <p:nvPr/>
        </p:nvGrpSpPr>
        <p:grpSpPr>
          <a:xfrm>
            <a:off x="168236" y="5981122"/>
            <a:ext cx="996902" cy="1097999"/>
            <a:chOff x="7331036" y="7428922"/>
            <a:chExt cx="996902" cy="1097999"/>
          </a:xfrm>
        </p:grpSpPr>
        <p:grpSp>
          <p:nvGrpSpPr>
            <p:cNvPr id="727" name="Google Shape;727;p3"/>
            <p:cNvGrpSpPr/>
            <p:nvPr/>
          </p:nvGrpSpPr>
          <p:grpSpPr>
            <a:xfrm>
              <a:off x="7331036" y="7428922"/>
              <a:ext cx="996902" cy="412616"/>
              <a:chOff x="4740298" y="6471399"/>
              <a:chExt cx="1145601" cy="412616"/>
            </a:xfrm>
          </p:grpSpPr>
          <p:sp>
            <p:nvSpPr>
              <p:cNvPr id="728" name="Google Shape;728;p3"/>
              <p:cNvSpPr/>
              <p:nvPr/>
            </p:nvSpPr>
            <p:spPr>
              <a:xfrm>
                <a:off x="4740298" y="6489515"/>
                <a:ext cx="11211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29" name="Google Shape;729;p3"/>
              <p:cNvSpPr/>
              <p:nvPr/>
            </p:nvSpPr>
            <p:spPr>
              <a:xfrm>
                <a:off x="4764799" y="6471399"/>
                <a:ext cx="11211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 dirty="0" smtClean="0">
                    <a:latin typeface="Century Gothic" panose="020B0502020202020204" pitchFamily="34" charset="0"/>
                  </a:rPr>
                  <a:t>Circle theorems</a:t>
                </a:r>
                <a:endParaRPr sz="11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730" name="Google Shape;730;p3"/>
            <p:cNvSpPr/>
            <p:nvPr/>
          </p:nvSpPr>
          <p:spPr>
            <a:xfrm flipH="1">
              <a:off x="7974491" y="8153121"/>
              <a:ext cx="301200" cy="3738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16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cxnSp>
        <p:nvCxnSpPr>
          <p:cNvPr id="731" name="Google Shape;731;p3"/>
          <p:cNvCxnSpPr>
            <a:endCxn id="729" idx="2"/>
          </p:cNvCxnSpPr>
          <p:nvPr/>
        </p:nvCxnSpPr>
        <p:spPr>
          <a:xfrm rot="10800000">
            <a:off x="677347" y="6375621"/>
            <a:ext cx="251100" cy="1959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738" name="Google Shape;738;p3"/>
          <p:cNvGrpSpPr/>
          <p:nvPr/>
        </p:nvGrpSpPr>
        <p:grpSpPr>
          <a:xfrm>
            <a:off x="2845995" y="5672941"/>
            <a:ext cx="1669238" cy="1032380"/>
            <a:chOff x="7419625" y="7494541"/>
            <a:chExt cx="1669238" cy="1032380"/>
          </a:xfrm>
        </p:grpSpPr>
        <p:grpSp>
          <p:nvGrpSpPr>
            <p:cNvPr id="739" name="Google Shape;739;p3"/>
            <p:cNvGrpSpPr/>
            <p:nvPr/>
          </p:nvGrpSpPr>
          <p:grpSpPr>
            <a:xfrm>
              <a:off x="7419625" y="7494541"/>
              <a:ext cx="1669238" cy="430034"/>
              <a:chOff x="4842102" y="6537019"/>
              <a:chExt cx="1918223" cy="430034"/>
            </a:xfrm>
          </p:grpSpPr>
          <p:sp>
            <p:nvSpPr>
              <p:cNvPr id="740" name="Google Shape;740;p3"/>
              <p:cNvSpPr/>
              <p:nvPr/>
            </p:nvSpPr>
            <p:spPr>
              <a:xfrm>
                <a:off x="4949225" y="6537019"/>
                <a:ext cx="18111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41" name="Google Shape;741;p3"/>
              <p:cNvSpPr/>
              <p:nvPr/>
            </p:nvSpPr>
            <p:spPr>
              <a:xfrm>
                <a:off x="4842102" y="6572553"/>
                <a:ext cx="18873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100" dirty="0" smtClean="0">
                    <a:latin typeface="Century Gothic" panose="020B0502020202020204" pitchFamily="34" charset="0"/>
                  </a:rPr>
                  <a:t>Perpendicular lines</a:t>
                </a:r>
                <a:endParaRPr sz="11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742" name="Google Shape;742;p3"/>
            <p:cNvSpPr/>
            <p:nvPr/>
          </p:nvSpPr>
          <p:spPr>
            <a:xfrm flipH="1">
              <a:off x="7974491" y="8153121"/>
              <a:ext cx="301200" cy="3738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18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cxnSp>
        <p:nvCxnSpPr>
          <p:cNvPr id="743" name="Google Shape;743;p3"/>
          <p:cNvCxnSpPr/>
          <p:nvPr/>
        </p:nvCxnSpPr>
        <p:spPr>
          <a:xfrm rot="10800000" flipH="1">
            <a:off x="3561642" y="6134371"/>
            <a:ext cx="32400" cy="1980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744" name="Google Shape;744;p3"/>
          <p:cNvGrpSpPr/>
          <p:nvPr/>
        </p:nvGrpSpPr>
        <p:grpSpPr>
          <a:xfrm>
            <a:off x="3515567" y="6400536"/>
            <a:ext cx="2189727" cy="993033"/>
            <a:chOff x="6725400" y="8381742"/>
            <a:chExt cx="2095432" cy="993033"/>
          </a:xfrm>
        </p:grpSpPr>
        <p:grpSp>
          <p:nvGrpSpPr>
            <p:cNvPr id="745" name="Google Shape;745;p3"/>
            <p:cNvGrpSpPr/>
            <p:nvPr/>
          </p:nvGrpSpPr>
          <p:grpSpPr>
            <a:xfrm>
              <a:off x="6725400" y="8956176"/>
              <a:ext cx="2095432" cy="418599"/>
              <a:chOff x="4037150" y="7096938"/>
              <a:chExt cx="3121454" cy="418599"/>
            </a:xfrm>
          </p:grpSpPr>
          <p:sp>
            <p:nvSpPr>
              <p:cNvPr id="746" name="Google Shape;746;p3"/>
              <p:cNvSpPr/>
              <p:nvPr/>
            </p:nvSpPr>
            <p:spPr>
              <a:xfrm>
                <a:off x="4459204" y="7121037"/>
                <a:ext cx="26994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7" name="Google Shape;747;p3"/>
                  <p:cNvSpPr/>
                  <p:nvPr/>
                </p:nvSpPr>
                <p:spPr>
                  <a:xfrm>
                    <a:off x="4037150" y="7096938"/>
                    <a:ext cx="3066846" cy="411352"/>
                  </a:xfrm>
                  <a:prstGeom prst="roundRect">
                    <a:avLst>
                      <a:gd name="adj" fmla="val 45631"/>
                    </a:avLst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GB" sz="1100" dirty="0" smtClean="0">
                        <a:latin typeface="Century Gothic" panose="020B0502020202020204" pitchFamily="34" charset="0"/>
                      </a:rPr>
                      <a:t>Algebraic Fractions 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GB" sz="1200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num>
                          <m:den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</m:den>
                        </m:f>
                      </m:oMath>
                    </a14:m>
                    <a:endParaRPr sz="1200" b="1" dirty="0">
                      <a:latin typeface="Century Gothic" panose="020B0502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47" name="Google Shape;747;p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037150" y="7096938"/>
                    <a:ext cx="3066846" cy="411352"/>
                  </a:xfrm>
                  <a:prstGeom prst="roundRect">
                    <a:avLst>
                      <a:gd name="adj" fmla="val 45631"/>
                    </a:avLst>
                  </a:prstGeom>
                  <a:blipFill>
                    <a:blip r:embed="rId12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748" name="Google Shape;748;p3"/>
            <p:cNvSpPr/>
            <p:nvPr/>
          </p:nvSpPr>
          <p:spPr>
            <a:xfrm rot="-315385" flipH="1">
              <a:off x="7745824" y="8381742"/>
              <a:ext cx="301267" cy="373868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19</a:t>
              </a:r>
              <a:endParaRPr>
                <a:latin typeface="Century Gothic" panose="020B0502020202020204" pitchFamily="34" charset="0"/>
              </a:endParaRPr>
            </a:p>
          </p:txBody>
        </p:sp>
        <p:cxnSp>
          <p:nvCxnSpPr>
            <p:cNvPr id="749" name="Google Shape;749;p3"/>
            <p:cNvCxnSpPr/>
            <p:nvPr/>
          </p:nvCxnSpPr>
          <p:spPr>
            <a:xfrm flipH="1">
              <a:off x="7852300" y="8811825"/>
              <a:ext cx="51900" cy="2037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750" name="Google Shape;750;p3"/>
          <p:cNvSpPr/>
          <p:nvPr/>
        </p:nvSpPr>
        <p:spPr>
          <a:xfrm flipH="1">
            <a:off x="7790253" y="629733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751" name="Google Shape;751;p3"/>
          <p:cNvGrpSpPr/>
          <p:nvPr/>
        </p:nvGrpSpPr>
        <p:grpSpPr>
          <a:xfrm>
            <a:off x="5385418" y="5756562"/>
            <a:ext cx="1657303" cy="986701"/>
            <a:chOff x="8013481" y="10483649"/>
            <a:chExt cx="1657303" cy="986701"/>
          </a:xfrm>
        </p:grpSpPr>
        <p:sp>
          <p:nvSpPr>
            <p:cNvPr id="752" name="Google Shape;752;p3"/>
            <p:cNvSpPr/>
            <p:nvPr/>
          </p:nvSpPr>
          <p:spPr>
            <a:xfrm flipH="1">
              <a:off x="8508000" y="11169150"/>
              <a:ext cx="4287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20</a:t>
              </a:r>
              <a:endParaRPr>
                <a:latin typeface="Century Gothic" panose="020B0502020202020204" pitchFamily="34" charset="0"/>
              </a:endParaRPr>
            </a:p>
          </p:txBody>
        </p:sp>
        <p:grpSp>
          <p:nvGrpSpPr>
            <p:cNvPr id="753" name="Google Shape;753;p3"/>
            <p:cNvGrpSpPr/>
            <p:nvPr/>
          </p:nvGrpSpPr>
          <p:grpSpPr>
            <a:xfrm>
              <a:off x="8013481" y="10483649"/>
              <a:ext cx="1657303" cy="396859"/>
              <a:chOff x="3198995" y="7958127"/>
              <a:chExt cx="2138455" cy="396859"/>
            </a:xfrm>
          </p:grpSpPr>
          <p:sp>
            <p:nvSpPr>
              <p:cNvPr id="754" name="Google Shape;754;p3"/>
              <p:cNvSpPr/>
              <p:nvPr/>
            </p:nvSpPr>
            <p:spPr>
              <a:xfrm>
                <a:off x="3198995" y="7958127"/>
                <a:ext cx="2138455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55" name="Google Shape;755;p3"/>
              <p:cNvSpPr/>
              <p:nvPr/>
            </p:nvSpPr>
            <p:spPr>
              <a:xfrm>
                <a:off x="3241151" y="7960486"/>
                <a:ext cx="14871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Venn Diagrams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756" name="Google Shape;756;p3"/>
            <p:cNvCxnSpPr>
              <a:endCxn id="755" idx="2"/>
            </p:cNvCxnSpPr>
            <p:nvPr/>
          </p:nvCxnSpPr>
          <p:spPr>
            <a:xfrm rot="10800000" flipH="1">
              <a:off x="8590004" y="10880508"/>
              <a:ext cx="32400" cy="1980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57" name="Google Shape;757;p3"/>
          <p:cNvGrpSpPr/>
          <p:nvPr/>
        </p:nvGrpSpPr>
        <p:grpSpPr>
          <a:xfrm>
            <a:off x="6326347" y="6400699"/>
            <a:ext cx="1718468" cy="995371"/>
            <a:chOff x="6848761" y="8381904"/>
            <a:chExt cx="1972079" cy="995371"/>
          </a:xfrm>
        </p:grpSpPr>
        <p:grpSp>
          <p:nvGrpSpPr>
            <p:cNvPr id="758" name="Google Shape;758;p3"/>
            <p:cNvGrpSpPr/>
            <p:nvPr/>
          </p:nvGrpSpPr>
          <p:grpSpPr>
            <a:xfrm>
              <a:off x="6848761" y="8980275"/>
              <a:ext cx="1972079" cy="397000"/>
              <a:chOff x="4220905" y="7121037"/>
              <a:chExt cx="2937699" cy="397000"/>
            </a:xfrm>
          </p:grpSpPr>
          <p:sp>
            <p:nvSpPr>
              <p:cNvPr id="759" name="Google Shape;759;p3"/>
              <p:cNvSpPr/>
              <p:nvPr/>
            </p:nvSpPr>
            <p:spPr>
              <a:xfrm>
                <a:off x="4459204" y="7121037"/>
                <a:ext cx="26994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58B3C8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60" name="Google Shape;760;p3"/>
              <p:cNvSpPr/>
              <p:nvPr/>
            </p:nvSpPr>
            <p:spPr>
              <a:xfrm>
                <a:off x="4220905" y="7123537"/>
                <a:ext cx="222213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300" dirty="0">
                    <a:latin typeface="Century Gothic" panose="020B0502020202020204" pitchFamily="34" charset="0"/>
                  </a:rPr>
                  <a:t>Probability</a:t>
                </a:r>
                <a:endParaRPr sz="1300" dirty="0">
                  <a:latin typeface="Century Gothic" panose="020B0502020202020204" pitchFamily="34" charset="0"/>
                </a:endParaRPr>
              </a:p>
            </p:txBody>
          </p:sp>
        </p:grpSp>
        <p:sp>
          <p:nvSpPr>
            <p:cNvPr id="761" name="Google Shape;761;p3"/>
            <p:cNvSpPr/>
            <p:nvPr/>
          </p:nvSpPr>
          <p:spPr>
            <a:xfrm rot="-75242" flipH="1">
              <a:off x="7745707" y="8381904"/>
              <a:ext cx="301572" cy="3735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21</a:t>
              </a:r>
              <a:endParaRPr>
                <a:latin typeface="Century Gothic" panose="020B0502020202020204" pitchFamily="34" charset="0"/>
              </a:endParaRPr>
            </a:p>
          </p:txBody>
        </p:sp>
        <p:cxnSp>
          <p:nvCxnSpPr>
            <p:cNvPr id="762" name="Google Shape;762;p3"/>
            <p:cNvCxnSpPr/>
            <p:nvPr/>
          </p:nvCxnSpPr>
          <p:spPr>
            <a:xfrm flipH="1">
              <a:off x="7852300" y="8811825"/>
              <a:ext cx="51900" cy="2037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63" name="Google Shape;763;p3"/>
          <p:cNvGrpSpPr/>
          <p:nvPr/>
        </p:nvGrpSpPr>
        <p:grpSpPr>
          <a:xfrm>
            <a:off x="8188765" y="6725961"/>
            <a:ext cx="1273170" cy="652065"/>
            <a:chOff x="3402338" y="7941436"/>
            <a:chExt cx="1642800" cy="411190"/>
          </a:xfrm>
        </p:grpSpPr>
        <p:sp>
          <p:nvSpPr>
            <p:cNvPr id="764" name="Google Shape;764;p3"/>
            <p:cNvSpPr/>
            <p:nvPr/>
          </p:nvSpPr>
          <p:spPr>
            <a:xfrm>
              <a:off x="3402338" y="7958127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765" name="Google Shape;765;p3"/>
            <p:cNvSpPr/>
            <p:nvPr/>
          </p:nvSpPr>
          <p:spPr>
            <a:xfrm>
              <a:off x="3486958" y="7941436"/>
              <a:ext cx="14871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latin typeface="Century Gothic" panose="020B0502020202020204" pitchFamily="34" charset="0"/>
                </a:rPr>
                <a:t>End of year exam</a:t>
              </a:r>
              <a:endParaRPr sz="1200">
                <a:latin typeface="Century Gothic" panose="020B0502020202020204" pitchFamily="34" charset="0"/>
              </a:endParaRPr>
            </a:p>
          </p:txBody>
        </p:sp>
      </p:grpSp>
      <p:sp>
        <p:nvSpPr>
          <p:cNvPr id="766" name="Google Shape;766;p3"/>
          <p:cNvSpPr/>
          <p:nvPr/>
        </p:nvSpPr>
        <p:spPr>
          <a:xfrm>
            <a:off x="8259828" y="61783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22</a:t>
            </a:r>
            <a:endParaRPr>
              <a:latin typeface="Century Gothic" panose="020B0502020202020204" pitchFamily="34" charset="0"/>
            </a:endParaRPr>
          </a:p>
        </p:txBody>
      </p:sp>
      <p:pic>
        <p:nvPicPr>
          <p:cNvPr id="767" name="Google Shape;767;p3" descr="Exam clipart png 2 » PNG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060857" y="6969228"/>
            <a:ext cx="324000" cy="324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8" name="Google Shape;768;p3"/>
          <p:cNvCxnSpPr>
            <a:endCxn id="766" idx="5"/>
          </p:cNvCxnSpPr>
          <p:nvPr/>
        </p:nvCxnSpPr>
        <p:spPr>
          <a:xfrm rot="10800000">
            <a:off x="8516918" y="6435462"/>
            <a:ext cx="377100" cy="3330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769" name="Google Shape;769;p3"/>
          <p:cNvSpPr/>
          <p:nvPr/>
        </p:nvSpPr>
        <p:spPr>
          <a:xfrm flipH="1">
            <a:off x="4655722" y="4502301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70" name="Google Shape;770;p3"/>
          <p:cNvSpPr/>
          <p:nvPr/>
        </p:nvSpPr>
        <p:spPr>
          <a:xfrm flipH="1">
            <a:off x="3588922" y="4502301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71" name="Google Shape;771;p3"/>
          <p:cNvSpPr/>
          <p:nvPr/>
        </p:nvSpPr>
        <p:spPr>
          <a:xfrm flipH="1">
            <a:off x="2522122" y="4502301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772" name="Google Shape;772;p3"/>
          <p:cNvSpPr/>
          <p:nvPr/>
        </p:nvSpPr>
        <p:spPr>
          <a:xfrm rot="-5603313" flipH="1">
            <a:off x="845700" y="3892684"/>
            <a:ext cx="45680" cy="51896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 panose="020B0502020202020204" pitchFamily="34" charset="0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773" name="Google Shape;773;p3"/>
          <p:cNvGrpSpPr/>
          <p:nvPr/>
        </p:nvGrpSpPr>
        <p:grpSpPr>
          <a:xfrm>
            <a:off x="8286209" y="4215871"/>
            <a:ext cx="1273170" cy="618900"/>
            <a:chOff x="8171072" y="10466958"/>
            <a:chExt cx="1273170" cy="618900"/>
          </a:xfrm>
        </p:grpSpPr>
        <p:grpSp>
          <p:nvGrpSpPr>
            <p:cNvPr id="774" name="Google Shape;774;p3"/>
            <p:cNvGrpSpPr/>
            <p:nvPr/>
          </p:nvGrpSpPr>
          <p:grpSpPr>
            <a:xfrm>
              <a:off x="8171072" y="10466958"/>
              <a:ext cx="1273170" cy="411190"/>
              <a:chOff x="3402338" y="7941436"/>
              <a:chExt cx="1642800" cy="411190"/>
            </a:xfrm>
          </p:grpSpPr>
          <p:sp>
            <p:nvSpPr>
              <p:cNvPr id="775" name="Google Shape;775;p3"/>
              <p:cNvSpPr/>
              <p:nvPr/>
            </p:nvSpPr>
            <p:spPr>
              <a:xfrm>
                <a:off x="3402338" y="7958127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76" name="Google Shape;776;p3"/>
                  <p:cNvSpPr/>
                  <p:nvPr/>
                </p:nvSpPr>
                <p:spPr>
                  <a:xfrm>
                    <a:off x="3486958" y="7941436"/>
                    <a:ext cx="1487100" cy="394500"/>
                  </a:xfrm>
                  <a:prstGeom prst="roundRect">
                    <a:avLst>
                      <a:gd name="adj" fmla="val 45631"/>
                    </a:avLst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GB" sz="1200" dirty="0" smtClean="0">
                        <a:latin typeface="Century Gothic" panose="020B0502020202020204" pitchFamily="34" charset="0"/>
                      </a:rPr>
                      <a:t>Functions </a:t>
                    </a:r>
                    <a14:m>
                      <m:oMath xmlns:m="http://schemas.openxmlformats.org/officeDocument/2006/math"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a14:m>
                    <a:r>
                      <a:rPr lang="en-GB" sz="1200" dirty="0" smtClean="0">
                        <a:latin typeface="Century Gothic" panose="020B0502020202020204" pitchFamily="34" charset="0"/>
                      </a:rPr>
                      <a:t> </a:t>
                    </a:r>
                    <a:endParaRPr sz="1200" dirty="0">
                      <a:latin typeface="Century Gothic" panose="020B0502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76" name="Google Shape;776;p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86958" y="7941436"/>
                    <a:ext cx="1487100" cy="394500"/>
                  </a:xfrm>
                  <a:prstGeom prst="roundRect">
                    <a:avLst>
                      <a:gd name="adj" fmla="val 45631"/>
                    </a:avLst>
                  </a:prstGeom>
                  <a:blipFill>
                    <a:blip r:embed="rId13"/>
                    <a:stretch>
                      <a:fillRect t="-9375" b="-15625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77" name="Google Shape;777;p3"/>
            <p:cNvCxnSpPr>
              <a:endCxn id="776" idx="2"/>
            </p:cNvCxnSpPr>
            <p:nvPr/>
          </p:nvCxnSpPr>
          <p:spPr>
            <a:xfrm rot="10800000" flipH="1">
              <a:off x="8562104" y="10861458"/>
              <a:ext cx="250800" cy="2244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78" name="Google Shape;778;p3"/>
          <p:cNvGrpSpPr/>
          <p:nvPr/>
        </p:nvGrpSpPr>
        <p:grpSpPr>
          <a:xfrm>
            <a:off x="6771739" y="5006062"/>
            <a:ext cx="1488089" cy="867079"/>
            <a:chOff x="8171072" y="10122614"/>
            <a:chExt cx="1273170" cy="755535"/>
          </a:xfrm>
        </p:grpSpPr>
        <p:grpSp>
          <p:nvGrpSpPr>
            <p:cNvPr id="779" name="Google Shape;779;p3"/>
            <p:cNvGrpSpPr/>
            <p:nvPr/>
          </p:nvGrpSpPr>
          <p:grpSpPr>
            <a:xfrm>
              <a:off x="8171072" y="10483649"/>
              <a:ext cx="1273170" cy="394500"/>
              <a:chOff x="3402338" y="7958127"/>
              <a:chExt cx="1642800" cy="394500"/>
            </a:xfrm>
          </p:grpSpPr>
          <p:sp>
            <p:nvSpPr>
              <p:cNvPr id="780" name="Google Shape;780;p3"/>
              <p:cNvSpPr/>
              <p:nvPr/>
            </p:nvSpPr>
            <p:spPr>
              <a:xfrm>
                <a:off x="3402338" y="7958127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81" name="Google Shape;781;p3"/>
              <p:cNvSpPr/>
              <p:nvPr/>
            </p:nvSpPr>
            <p:spPr>
              <a:xfrm>
                <a:off x="3650013" y="7981771"/>
                <a:ext cx="1215550" cy="357125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Cubic and Reciprocal Graphs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782" name="Google Shape;782;p3"/>
            <p:cNvCxnSpPr/>
            <p:nvPr/>
          </p:nvCxnSpPr>
          <p:spPr>
            <a:xfrm>
              <a:off x="8652765" y="10122614"/>
              <a:ext cx="236400" cy="3579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83" name="Google Shape;783;p3"/>
          <p:cNvGrpSpPr/>
          <p:nvPr/>
        </p:nvGrpSpPr>
        <p:grpSpPr>
          <a:xfrm>
            <a:off x="5619200" y="3833850"/>
            <a:ext cx="1778435" cy="696125"/>
            <a:chOff x="8171062" y="10389738"/>
            <a:chExt cx="1778435" cy="696125"/>
          </a:xfrm>
        </p:grpSpPr>
        <p:grpSp>
          <p:nvGrpSpPr>
            <p:cNvPr id="784" name="Google Shape;784;p3"/>
            <p:cNvGrpSpPr/>
            <p:nvPr/>
          </p:nvGrpSpPr>
          <p:grpSpPr>
            <a:xfrm>
              <a:off x="8171062" y="10389738"/>
              <a:ext cx="1778435" cy="488400"/>
              <a:chOff x="3402326" y="7864216"/>
              <a:chExt cx="2294755" cy="488400"/>
            </a:xfrm>
          </p:grpSpPr>
          <p:sp>
            <p:nvSpPr>
              <p:cNvPr id="785" name="Google Shape;785;p3"/>
              <p:cNvSpPr/>
              <p:nvPr/>
            </p:nvSpPr>
            <p:spPr>
              <a:xfrm>
                <a:off x="3402326" y="7864216"/>
                <a:ext cx="21192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86" name="Google Shape;786;p3"/>
              <p:cNvSpPr/>
              <p:nvPr/>
            </p:nvSpPr>
            <p:spPr>
              <a:xfrm>
                <a:off x="3426681" y="7884741"/>
                <a:ext cx="2270400" cy="4512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Graphical Solutions to </a:t>
                </a:r>
                <a:r>
                  <a:rPr lang="en-GB" sz="1200" dirty="0" smtClean="0">
                    <a:latin typeface="Century Gothic" panose="020B0502020202020204" pitchFamily="34" charset="0"/>
                  </a:rPr>
                  <a:t>Quadratics 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787" name="Google Shape;787;p3"/>
            <p:cNvCxnSpPr>
              <a:endCxn id="786" idx="2"/>
            </p:cNvCxnSpPr>
            <p:nvPr/>
          </p:nvCxnSpPr>
          <p:spPr>
            <a:xfrm rot="10800000" flipH="1">
              <a:off x="8818917" y="10861463"/>
              <a:ext cx="250800" cy="2244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88" name="Google Shape;788;p3"/>
          <p:cNvGrpSpPr/>
          <p:nvPr/>
        </p:nvGrpSpPr>
        <p:grpSpPr>
          <a:xfrm>
            <a:off x="4855210" y="4935546"/>
            <a:ext cx="1273232" cy="696149"/>
            <a:chOff x="8171072" y="10122614"/>
            <a:chExt cx="1301607" cy="755534"/>
          </a:xfrm>
        </p:grpSpPr>
        <p:grpSp>
          <p:nvGrpSpPr>
            <p:cNvPr id="789" name="Google Shape;789;p3"/>
            <p:cNvGrpSpPr/>
            <p:nvPr/>
          </p:nvGrpSpPr>
          <p:grpSpPr>
            <a:xfrm>
              <a:off x="8171072" y="10466966"/>
              <a:ext cx="1301607" cy="411182"/>
              <a:chOff x="3402338" y="7941444"/>
              <a:chExt cx="1679493" cy="411182"/>
            </a:xfrm>
          </p:grpSpPr>
          <p:sp>
            <p:nvSpPr>
              <p:cNvPr id="790" name="Google Shape;790;p3"/>
              <p:cNvSpPr/>
              <p:nvPr/>
            </p:nvSpPr>
            <p:spPr>
              <a:xfrm>
                <a:off x="3402338" y="7958127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1" name="Google Shape;791;p3"/>
                  <p:cNvSpPr/>
                  <p:nvPr/>
                </p:nvSpPr>
                <p:spPr>
                  <a:xfrm>
                    <a:off x="3439031" y="7941444"/>
                    <a:ext cx="1642800" cy="394500"/>
                  </a:xfrm>
                  <a:prstGeom prst="roundRect">
                    <a:avLst>
                      <a:gd name="adj" fmla="val 45631"/>
                    </a:avLst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GB" sz="1200" dirty="0" smtClean="0">
                        <a:latin typeface="Century Gothic" panose="020B0502020202020204" pitchFamily="34" charset="0"/>
                      </a:rPr>
                      <a:t>Vectors  </a:t>
                    </a:r>
                    <a14:m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GB" sz="120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200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</m:acc>
                      </m:oMath>
                    </a14:m>
                    <a:endParaRPr sz="1200" dirty="0">
                      <a:latin typeface="Century Gothic" panose="020B0502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791" name="Google Shape;791;p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439031" y="7941444"/>
                    <a:ext cx="1642800" cy="394500"/>
                  </a:xfrm>
                  <a:prstGeom prst="roundRect">
                    <a:avLst>
                      <a:gd name="adj" fmla="val 45631"/>
                    </a:avLst>
                  </a:prstGeom>
                  <a:blipFill>
                    <a:blip r:embed="rId14"/>
                    <a:stretch>
                      <a:fillRect b="-1695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92" name="Google Shape;792;p3"/>
            <p:cNvCxnSpPr/>
            <p:nvPr/>
          </p:nvCxnSpPr>
          <p:spPr>
            <a:xfrm>
              <a:off x="8652765" y="10122614"/>
              <a:ext cx="236400" cy="3579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93" name="Google Shape;793;p3"/>
          <p:cNvGrpSpPr/>
          <p:nvPr/>
        </p:nvGrpSpPr>
        <p:grpSpPr>
          <a:xfrm>
            <a:off x="3561800" y="3833850"/>
            <a:ext cx="1667300" cy="696126"/>
            <a:chOff x="8171062" y="10389738"/>
            <a:chExt cx="1667300" cy="696126"/>
          </a:xfrm>
        </p:grpSpPr>
        <p:grpSp>
          <p:nvGrpSpPr>
            <p:cNvPr id="794" name="Google Shape;794;p3"/>
            <p:cNvGrpSpPr/>
            <p:nvPr/>
          </p:nvGrpSpPr>
          <p:grpSpPr>
            <a:xfrm>
              <a:off x="8171062" y="10389738"/>
              <a:ext cx="1667300" cy="488400"/>
              <a:chOff x="3402326" y="7864216"/>
              <a:chExt cx="2151355" cy="488400"/>
            </a:xfrm>
          </p:grpSpPr>
          <p:sp>
            <p:nvSpPr>
              <p:cNvPr id="795" name="Google Shape;795;p3"/>
              <p:cNvSpPr/>
              <p:nvPr/>
            </p:nvSpPr>
            <p:spPr>
              <a:xfrm>
                <a:off x="3402326" y="7864216"/>
                <a:ext cx="21192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796" name="Google Shape;796;p3"/>
              <p:cNvSpPr/>
              <p:nvPr/>
            </p:nvSpPr>
            <p:spPr>
              <a:xfrm>
                <a:off x="3648925" y="7968287"/>
                <a:ext cx="1904756" cy="367653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700" baseline="30000" dirty="0" smtClean="0">
                    <a:latin typeface="Century Gothic" panose="020B0502020202020204" pitchFamily="34" charset="0"/>
                  </a:rPr>
                  <a:t>Conditional    Probability</a:t>
                </a:r>
                <a:endParaRPr sz="1700" baseline="300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797" name="Google Shape;797;p3"/>
            <p:cNvCxnSpPr>
              <a:endCxn id="796" idx="2"/>
            </p:cNvCxnSpPr>
            <p:nvPr/>
          </p:nvCxnSpPr>
          <p:spPr>
            <a:xfrm flipV="1">
              <a:off x="8763350" y="10861462"/>
              <a:ext cx="336919" cy="224402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798" name="Google Shape;798;p3"/>
          <p:cNvGrpSpPr/>
          <p:nvPr/>
        </p:nvGrpSpPr>
        <p:grpSpPr>
          <a:xfrm>
            <a:off x="2391100" y="4935546"/>
            <a:ext cx="1575873" cy="704947"/>
            <a:chOff x="7833196" y="10122614"/>
            <a:chExt cx="1610993" cy="765082"/>
          </a:xfrm>
        </p:grpSpPr>
        <p:grpSp>
          <p:nvGrpSpPr>
            <p:cNvPr id="799" name="Google Shape;799;p3"/>
            <p:cNvGrpSpPr/>
            <p:nvPr/>
          </p:nvGrpSpPr>
          <p:grpSpPr>
            <a:xfrm>
              <a:off x="7833196" y="10483646"/>
              <a:ext cx="1610993" cy="404051"/>
              <a:chOff x="2966369" y="7958124"/>
              <a:chExt cx="2078700" cy="404051"/>
            </a:xfrm>
          </p:grpSpPr>
          <p:sp>
            <p:nvSpPr>
              <p:cNvPr id="800" name="Google Shape;800;p3"/>
              <p:cNvSpPr/>
              <p:nvPr/>
            </p:nvSpPr>
            <p:spPr>
              <a:xfrm>
                <a:off x="2966369" y="7958124"/>
                <a:ext cx="20787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01" name="Google Shape;801;p3"/>
              <p:cNvSpPr/>
              <p:nvPr/>
            </p:nvSpPr>
            <p:spPr>
              <a:xfrm>
                <a:off x="3025661" y="7967675"/>
                <a:ext cx="19563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Transformation of Graphs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02" name="Google Shape;802;p3"/>
            <p:cNvCxnSpPr/>
            <p:nvPr/>
          </p:nvCxnSpPr>
          <p:spPr>
            <a:xfrm>
              <a:off x="8652765" y="10122614"/>
              <a:ext cx="236400" cy="3579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03" name="Google Shape;803;p3"/>
          <p:cNvGrpSpPr/>
          <p:nvPr/>
        </p:nvGrpSpPr>
        <p:grpSpPr>
          <a:xfrm>
            <a:off x="1519020" y="3896084"/>
            <a:ext cx="1728220" cy="710092"/>
            <a:chOff x="8102830" y="10375772"/>
            <a:chExt cx="1710611" cy="710092"/>
          </a:xfrm>
        </p:grpSpPr>
        <p:grpSp>
          <p:nvGrpSpPr>
            <p:cNvPr id="804" name="Google Shape;804;p3"/>
            <p:cNvGrpSpPr/>
            <p:nvPr/>
          </p:nvGrpSpPr>
          <p:grpSpPr>
            <a:xfrm>
              <a:off x="8102830" y="10375772"/>
              <a:ext cx="1710611" cy="502366"/>
              <a:chOff x="3314286" y="7850250"/>
              <a:chExt cx="2207240" cy="502366"/>
            </a:xfrm>
          </p:grpSpPr>
          <p:sp>
            <p:nvSpPr>
              <p:cNvPr id="805" name="Google Shape;805;p3"/>
              <p:cNvSpPr/>
              <p:nvPr/>
            </p:nvSpPr>
            <p:spPr>
              <a:xfrm>
                <a:off x="3402326" y="7864216"/>
                <a:ext cx="21192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06" name="Google Shape;806;p3"/>
                  <p:cNvSpPr/>
                  <p:nvPr/>
                </p:nvSpPr>
                <p:spPr>
                  <a:xfrm>
                    <a:off x="3314286" y="7850250"/>
                    <a:ext cx="1845277" cy="491260"/>
                  </a:xfrm>
                  <a:prstGeom prst="roundRect">
                    <a:avLst>
                      <a:gd name="adj" fmla="val 39611"/>
                    </a:avLst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GB" sz="1100" dirty="0" smtClean="0">
                        <a:latin typeface="Century Gothic" panose="020B0502020202020204" pitchFamily="34" charset="0"/>
                      </a:rPr>
                      <a:t>   Introduction    to   Calculus </a:t>
                    </a:r>
                    <a14:m>
                      <m:oMath xmlns:m="http://schemas.openxmlformats.org/officeDocument/2006/math">
                        <m:r>
                          <a:rPr lang="en-US" sz="1100" b="0" i="0" smtClean="0">
                            <a:latin typeface="Cambria Math" panose="02040503050406030204" pitchFamily="18" charset="0"/>
                          </a:rPr>
                          <m:t>        </m:t>
                        </m:r>
                        <m:f>
                          <m:fPr>
                            <m:ctrlP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𝑑𝑦</m:t>
                            </m:r>
                          </m:num>
                          <m:den>
                            <m:r>
                              <a:rPr lang="en-US" sz="1100" b="0" i="1" smtClean="0">
                                <a:latin typeface="Cambria Math" panose="02040503050406030204" pitchFamily="18" charset="0"/>
                              </a:rPr>
                              <m:t>𝑑𝑥</m:t>
                            </m:r>
                          </m:den>
                        </m:f>
                        <m:r>
                          <a:rPr lang="en-US" sz="1100" b="0" i="0" smtClean="0">
                            <a:latin typeface="Cambria Math" panose="02040503050406030204" pitchFamily="18" charset="0"/>
                          </a:rPr>
                          <m:t>       </m:t>
                        </m:r>
                        <m:nary>
                          <m:naryPr>
                            <m:limLoc m:val="undOvr"/>
                            <m:subHide m:val="on"/>
                            <m:supHide m:val="on"/>
                            <m:ctrlPr>
                              <a:rPr lang="en-GB" sz="110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/>
                        </m:nary>
                      </m:oMath>
                    </a14:m>
                    <a:endParaRPr sz="1100" dirty="0">
                      <a:latin typeface="Century Gothic" panose="020B0502020202020204" pitchFamily="34" charset="0"/>
                    </a:endParaRPr>
                  </a:p>
                </p:txBody>
              </p:sp>
            </mc:Choice>
            <mc:Fallback xmlns="">
              <p:sp>
                <p:nvSpPr>
                  <p:cNvPr id="806" name="Google Shape;806;p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14286" y="7850250"/>
                    <a:ext cx="1845277" cy="491260"/>
                  </a:xfrm>
                  <a:prstGeom prst="roundRect">
                    <a:avLst>
                      <a:gd name="adj" fmla="val 39611"/>
                    </a:avLst>
                  </a:prstGeom>
                  <a:blipFill>
                    <a:blip r:embed="rId15"/>
                    <a:stretch>
                      <a:fillRect t="-18519" b="-111111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807" name="Google Shape;807;p3"/>
            <p:cNvCxnSpPr>
              <a:endCxn id="806" idx="2"/>
            </p:cNvCxnSpPr>
            <p:nvPr/>
          </p:nvCxnSpPr>
          <p:spPr>
            <a:xfrm flipV="1">
              <a:off x="8760336" y="10867032"/>
              <a:ext cx="57540" cy="218832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08" name="Google Shape;808;p3"/>
          <p:cNvGrpSpPr/>
          <p:nvPr/>
        </p:nvGrpSpPr>
        <p:grpSpPr>
          <a:xfrm>
            <a:off x="130810" y="4683705"/>
            <a:ext cx="1273232" cy="719390"/>
            <a:chOff x="8171072" y="10097391"/>
            <a:chExt cx="1301607" cy="780757"/>
          </a:xfrm>
        </p:grpSpPr>
        <p:grpSp>
          <p:nvGrpSpPr>
            <p:cNvPr id="809" name="Google Shape;809;p3"/>
            <p:cNvGrpSpPr/>
            <p:nvPr/>
          </p:nvGrpSpPr>
          <p:grpSpPr>
            <a:xfrm>
              <a:off x="8171072" y="10466966"/>
              <a:ext cx="1301607" cy="411182"/>
              <a:chOff x="3402338" y="7941444"/>
              <a:chExt cx="1679493" cy="411182"/>
            </a:xfrm>
          </p:grpSpPr>
          <p:sp>
            <p:nvSpPr>
              <p:cNvPr id="810" name="Google Shape;810;p3"/>
              <p:cNvSpPr/>
              <p:nvPr/>
            </p:nvSpPr>
            <p:spPr>
              <a:xfrm>
                <a:off x="3402338" y="7958127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11" name="Google Shape;811;p3"/>
              <p:cNvSpPr/>
              <p:nvPr/>
            </p:nvSpPr>
            <p:spPr>
              <a:xfrm>
                <a:off x="3439031" y="7941444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 smtClean="0">
                    <a:latin typeface="Century Gothic" panose="020B0502020202020204" pitchFamily="34" charset="0"/>
                  </a:rPr>
                  <a:t>Histograms 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12" name="Google Shape;812;p3"/>
            <p:cNvCxnSpPr>
              <a:stCxn id="649" idx="3"/>
            </p:cNvCxnSpPr>
            <p:nvPr/>
          </p:nvCxnSpPr>
          <p:spPr>
            <a:xfrm flipH="1">
              <a:off x="8889347" y="10097391"/>
              <a:ext cx="429900" cy="3831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13" name="Google Shape;813;p3"/>
          <p:cNvGrpSpPr/>
          <p:nvPr/>
        </p:nvGrpSpPr>
        <p:grpSpPr>
          <a:xfrm>
            <a:off x="56287" y="2233650"/>
            <a:ext cx="1534011" cy="914500"/>
            <a:chOff x="8171062" y="10389738"/>
            <a:chExt cx="1661264" cy="914500"/>
          </a:xfrm>
        </p:grpSpPr>
        <p:grpSp>
          <p:nvGrpSpPr>
            <p:cNvPr id="814" name="Google Shape;814;p3"/>
            <p:cNvGrpSpPr/>
            <p:nvPr/>
          </p:nvGrpSpPr>
          <p:grpSpPr>
            <a:xfrm>
              <a:off x="8171062" y="10389738"/>
              <a:ext cx="1661264" cy="488400"/>
              <a:chOff x="3402326" y="7864216"/>
              <a:chExt cx="2143566" cy="488400"/>
            </a:xfrm>
          </p:grpSpPr>
          <p:sp>
            <p:nvSpPr>
              <p:cNvPr id="815" name="Google Shape;815;p3"/>
              <p:cNvSpPr/>
              <p:nvPr/>
            </p:nvSpPr>
            <p:spPr>
              <a:xfrm>
                <a:off x="3402326" y="7864216"/>
                <a:ext cx="21192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16" name="Google Shape;816;p3"/>
              <p:cNvSpPr/>
              <p:nvPr/>
            </p:nvSpPr>
            <p:spPr>
              <a:xfrm>
                <a:off x="3426692" y="7884741"/>
                <a:ext cx="2119200" cy="4512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3D Trigonometry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17" name="Google Shape;817;p3"/>
            <p:cNvCxnSpPr/>
            <p:nvPr/>
          </p:nvCxnSpPr>
          <p:spPr>
            <a:xfrm rot="10800000">
              <a:off x="8853135" y="10904038"/>
              <a:ext cx="298800" cy="4002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18" name="Google Shape;818;p3"/>
          <p:cNvGrpSpPr/>
          <p:nvPr/>
        </p:nvGrpSpPr>
        <p:grpSpPr>
          <a:xfrm>
            <a:off x="1835025" y="3082027"/>
            <a:ext cx="1642283" cy="720865"/>
            <a:chOff x="8121608" y="10095787"/>
            <a:chExt cx="1678883" cy="782359"/>
          </a:xfrm>
        </p:grpSpPr>
        <p:grpSp>
          <p:nvGrpSpPr>
            <p:cNvPr id="819" name="Google Shape;819;p3"/>
            <p:cNvGrpSpPr/>
            <p:nvPr/>
          </p:nvGrpSpPr>
          <p:grpSpPr>
            <a:xfrm>
              <a:off x="8121608" y="10466959"/>
              <a:ext cx="1678883" cy="411187"/>
              <a:chOff x="3338514" y="7941438"/>
              <a:chExt cx="2166300" cy="411187"/>
            </a:xfrm>
          </p:grpSpPr>
          <p:sp>
            <p:nvSpPr>
              <p:cNvPr id="820" name="Google Shape;820;p3"/>
              <p:cNvSpPr/>
              <p:nvPr/>
            </p:nvSpPr>
            <p:spPr>
              <a:xfrm>
                <a:off x="3402323" y="7958124"/>
                <a:ext cx="20235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21" name="Google Shape;821;p3"/>
              <p:cNvSpPr/>
              <p:nvPr/>
            </p:nvSpPr>
            <p:spPr>
              <a:xfrm>
                <a:off x="3338514" y="7941438"/>
                <a:ext cx="21663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Trigonometric </a:t>
                </a:r>
                <a:r>
                  <a:rPr lang="en-GB" sz="1200" dirty="0" smtClean="0">
                    <a:latin typeface="Century Gothic" panose="020B0502020202020204" pitchFamily="34" charset="0"/>
                  </a:rPr>
                  <a:t>Graphs 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22" name="Google Shape;822;p3"/>
            <p:cNvCxnSpPr/>
            <p:nvPr/>
          </p:nvCxnSpPr>
          <p:spPr>
            <a:xfrm>
              <a:off x="8698230" y="10095787"/>
              <a:ext cx="190800" cy="3849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23" name="Google Shape;823;p3"/>
          <p:cNvGrpSpPr/>
          <p:nvPr/>
        </p:nvGrpSpPr>
        <p:grpSpPr>
          <a:xfrm>
            <a:off x="2361475" y="2081250"/>
            <a:ext cx="1699705" cy="696125"/>
            <a:chOff x="8113738" y="10389738"/>
            <a:chExt cx="1699705" cy="696125"/>
          </a:xfrm>
        </p:grpSpPr>
        <p:grpSp>
          <p:nvGrpSpPr>
            <p:cNvPr id="824" name="Google Shape;824;p3"/>
            <p:cNvGrpSpPr/>
            <p:nvPr/>
          </p:nvGrpSpPr>
          <p:grpSpPr>
            <a:xfrm>
              <a:off x="8113738" y="10389738"/>
              <a:ext cx="1699705" cy="516697"/>
              <a:chOff x="3328358" y="7864216"/>
              <a:chExt cx="2193168" cy="516697"/>
            </a:xfrm>
          </p:grpSpPr>
          <p:sp>
            <p:nvSpPr>
              <p:cNvPr id="825" name="Google Shape;825;p3"/>
              <p:cNvSpPr/>
              <p:nvPr/>
            </p:nvSpPr>
            <p:spPr>
              <a:xfrm>
                <a:off x="3402326" y="7864216"/>
                <a:ext cx="21192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26" name="Google Shape;826;p3"/>
              <p:cNvSpPr/>
              <p:nvPr/>
            </p:nvSpPr>
            <p:spPr>
              <a:xfrm>
                <a:off x="3328358" y="7884740"/>
                <a:ext cx="2116639" cy="496173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700" baseline="30000" dirty="0" smtClean="0">
                    <a:latin typeface="Century Gothic" panose="020B0502020202020204" pitchFamily="34" charset="0"/>
                  </a:rPr>
                  <a:t>   Sine and Cosine                   Formula </a:t>
                </a:r>
                <a:endParaRPr sz="1700" baseline="300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27" name="Google Shape;827;p3"/>
            <p:cNvCxnSpPr>
              <a:endCxn id="826" idx="2"/>
            </p:cNvCxnSpPr>
            <p:nvPr/>
          </p:nvCxnSpPr>
          <p:spPr>
            <a:xfrm flipV="1">
              <a:off x="8772943" y="10906435"/>
              <a:ext cx="160993" cy="179428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28" name="Google Shape;828;p3"/>
          <p:cNvGrpSpPr/>
          <p:nvPr/>
        </p:nvGrpSpPr>
        <p:grpSpPr>
          <a:xfrm>
            <a:off x="3456324" y="3301628"/>
            <a:ext cx="1642800" cy="394500"/>
            <a:chOff x="4816320" y="6206862"/>
            <a:chExt cx="1642800" cy="394500"/>
          </a:xfrm>
        </p:grpSpPr>
        <p:sp>
          <p:nvSpPr>
            <p:cNvPr id="829" name="Google Shape;829;p3"/>
            <p:cNvSpPr/>
            <p:nvPr/>
          </p:nvSpPr>
          <p:spPr>
            <a:xfrm>
              <a:off x="4816320" y="6206862"/>
              <a:ext cx="1642800" cy="394500"/>
            </a:xfrm>
            <a:prstGeom prst="roundRect">
              <a:avLst>
                <a:gd name="adj" fmla="val 45631"/>
              </a:avLst>
            </a:prstGeom>
            <a:solidFill>
              <a:srgbClr val="FF0000">
                <a:alpha val="20000"/>
              </a:srgbClr>
            </a:solidFill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30" name="Google Shape;830;p3"/>
            <p:cNvSpPr/>
            <p:nvPr/>
          </p:nvSpPr>
          <p:spPr>
            <a:xfrm>
              <a:off x="4887888" y="6206862"/>
              <a:ext cx="12114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 panose="020B0502020202020204" pitchFamily="34" charset="0"/>
                </a:rPr>
                <a:t>iGCSE Mock</a:t>
              </a:r>
              <a:r>
                <a:rPr lang="en-GB" sz="600">
                  <a:solidFill>
                    <a:schemeClr val="dk1"/>
                  </a:solidFill>
                  <a:latin typeface="Century Gothic" panose="020B0502020202020204" pitchFamily="34" charset="0"/>
                  <a:sym typeface="Arial"/>
                </a:rPr>
                <a:t> </a:t>
              </a:r>
              <a:r>
                <a:rPr lang="en-GB" sz="1100">
                  <a:solidFill>
                    <a:schemeClr val="dk1"/>
                  </a:solidFill>
                  <a:latin typeface="Century Gothic" panose="020B0502020202020204" pitchFamily="34" charset="0"/>
                  <a:sym typeface="Arial"/>
                </a:rPr>
                <a:t>exam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pic>
        <p:nvPicPr>
          <p:cNvPr id="831" name="Google Shape;831;p3" descr="Exam clipart png 2 » PNG Imag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583907" y="3353791"/>
            <a:ext cx="324000" cy="324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32" name="Google Shape;832;p3"/>
          <p:cNvCxnSpPr>
            <a:stCxn id="653" idx="3"/>
            <a:endCxn id="830" idx="0"/>
          </p:cNvCxnSpPr>
          <p:nvPr/>
        </p:nvCxnSpPr>
        <p:spPr>
          <a:xfrm flipH="1">
            <a:off x="4133658" y="3075532"/>
            <a:ext cx="8400" cy="226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833" name="Google Shape;833;p3"/>
          <p:cNvGrpSpPr/>
          <p:nvPr/>
        </p:nvGrpSpPr>
        <p:grpSpPr>
          <a:xfrm>
            <a:off x="4247600" y="2081250"/>
            <a:ext cx="1552910" cy="696125"/>
            <a:chOff x="8171062" y="10389738"/>
            <a:chExt cx="1552910" cy="696125"/>
          </a:xfrm>
        </p:grpSpPr>
        <p:grpSp>
          <p:nvGrpSpPr>
            <p:cNvPr id="834" name="Google Shape;834;p3"/>
            <p:cNvGrpSpPr/>
            <p:nvPr/>
          </p:nvGrpSpPr>
          <p:grpSpPr>
            <a:xfrm>
              <a:off x="8171062" y="10389738"/>
              <a:ext cx="1552910" cy="488400"/>
              <a:chOff x="3402326" y="7864216"/>
              <a:chExt cx="2003755" cy="488400"/>
            </a:xfrm>
          </p:grpSpPr>
          <p:sp>
            <p:nvSpPr>
              <p:cNvPr id="835" name="Google Shape;835;p3"/>
              <p:cNvSpPr/>
              <p:nvPr/>
            </p:nvSpPr>
            <p:spPr>
              <a:xfrm>
                <a:off x="3402326" y="7864216"/>
                <a:ext cx="18810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36" name="Google Shape;836;p3"/>
              <p:cNvSpPr/>
              <p:nvPr/>
            </p:nvSpPr>
            <p:spPr>
              <a:xfrm>
                <a:off x="3426681" y="7884741"/>
                <a:ext cx="1979400" cy="4512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Review: Number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37" name="Google Shape;837;p3"/>
            <p:cNvCxnSpPr>
              <a:endCxn id="836" idx="2"/>
            </p:cNvCxnSpPr>
            <p:nvPr/>
          </p:nvCxnSpPr>
          <p:spPr>
            <a:xfrm rot="10800000" flipH="1">
              <a:off x="8706155" y="10861463"/>
              <a:ext cx="250800" cy="2244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38" name="Google Shape;838;p3"/>
          <p:cNvGrpSpPr/>
          <p:nvPr/>
        </p:nvGrpSpPr>
        <p:grpSpPr>
          <a:xfrm>
            <a:off x="5769489" y="3074977"/>
            <a:ext cx="1273232" cy="652101"/>
            <a:chOff x="8171072" y="10122614"/>
            <a:chExt cx="1301607" cy="755534"/>
          </a:xfrm>
        </p:grpSpPr>
        <p:grpSp>
          <p:nvGrpSpPr>
            <p:cNvPr id="839" name="Google Shape;839;p3"/>
            <p:cNvGrpSpPr/>
            <p:nvPr/>
          </p:nvGrpSpPr>
          <p:grpSpPr>
            <a:xfrm>
              <a:off x="8171072" y="10466966"/>
              <a:ext cx="1301607" cy="411182"/>
              <a:chOff x="3402338" y="7941444"/>
              <a:chExt cx="1679493" cy="411182"/>
            </a:xfrm>
          </p:grpSpPr>
          <p:sp>
            <p:nvSpPr>
              <p:cNvPr id="840" name="Google Shape;840;p3"/>
              <p:cNvSpPr/>
              <p:nvPr/>
            </p:nvSpPr>
            <p:spPr>
              <a:xfrm>
                <a:off x="3402338" y="7958127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41" name="Google Shape;841;p3"/>
              <p:cNvSpPr/>
              <p:nvPr/>
            </p:nvSpPr>
            <p:spPr>
              <a:xfrm>
                <a:off x="3439031" y="7941444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latin typeface="Century Gothic" panose="020B0502020202020204" pitchFamily="34" charset="0"/>
                  </a:rPr>
                  <a:t>Review: Algebra</a:t>
                </a:r>
                <a:endParaRPr sz="120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42" name="Google Shape;842;p3"/>
            <p:cNvCxnSpPr/>
            <p:nvPr/>
          </p:nvCxnSpPr>
          <p:spPr>
            <a:xfrm>
              <a:off x="8652765" y="10122614"/>
              <a:ext cx="236400" cy="3579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43" name="Google Shape;843;p3"/>
          <p:cNvGrpSpPr/>
          <p:nvPr/>
        </p:nvGrpSpPr>
        <p:grpSpPr>
          <a:xfrm>
            <a:off x="6148312" y="2123505"/>
            <a:ext cx="1804734" cy="675600"/>
            <a:chOff x="7942462" y="10382943"/>
            <a:chExt cx="1804734" cy="675600"/>
          </a:xfrm>
        </p:grpSpPr>
        <p:grpSp>
          <p:nvGrpSpPr>
            <p:cNvPr id="844" name="Google Shape;844;p3"/>
            <p:cNvGrpSpPr/>
            <p:nvPr/>
          </p:nvGrpSpPr>
          <p:grpSpPr>
            <a:xfrm>
              <a:off x="7942462" y="10382943"/>
              <a:ext cx="1804734" cy="495195"/>
              <a:chOff x="3107358" y="7857421"/>
              <a:chExt cx="2328689" cy="495195"/>
            </a:xfrm>
          </p:grpSpPr>
          <p:sp>
            <p:nvSpPr>
              <p:cNvPr id="845" name="Google Shape;845;p3"/>
              <p:cNvSpPr/>
              <p:nvPr/>
            </p:nvSpPr>
            <p:spPr>
              <a:xfrm>
                <a:off x="3107358" y="7864216"/>
                <a:ext cx="18810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46" name="Google Shape;846;p3"/>
              <p:cNvSpPr/>
              <p:nvPr/>
            </p:nvSpPr>
            <p:spPr>
              <a:xfrm>
                <a:off x="3456647" y="7857421"/>
                <a:ext cx="1979400" cy="4512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Review: </a:t>
                </a:r>
                <a:endParaRPr sz="1200" dirty="0">
                  <a:latin typeface="Century Gothic" panose="020B0502020202020204" pitchFamily="34" charset="0"/>
                </a:endParaRPr>
              </a:p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Shape and Space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47" name="Google Shape;847;p3"/>
            <p:cNvCxnSpPr>
              <a:endCxn id="846" idx="2"/>
            </p:cNvCxnSpPr>
            <p:nvPr/>
          </p:nvCxnSpPr>
          <p:spPr>
            <a:xfrm rot="10800000" flipH="1">
              <a:off x="8729379" y="10834143"/>
              <a:ext cx="250800" cy="2244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48" name="Google Shape;848;p3"/>
          <p:cNvGrpSpPr/>
          <p:nvPr/>
        </p:nvGrpSpPr>
        <p:grpSpPr>
          <a:xfrm>
            <a:off x="7638718" y="3106752"/>
            <a:ext cx="1746142" cy="687140"/>
            <a:chOff x="8134380" y="10122614"/>
            <a:chExt cx="1785056" cy="745756"/>
          </a:xfrm>
        </p:grpSpPr>
        <p:grpSp>
          <p:nvGrpSpPr>
            <p:cNvPr id="849" name="Google Shape;849;p3"/>
            <p:cNvGrpSpPr/>
            <p:nvPr/>
          </p:nvGrpSpPr>
          <p:grpSpPr>
            <a:xfrm>
              <a:off x="8134380" y="10466966"/>
              <a:ext cx="1785056" cy="401404"/>
              <a:chOff x="3354992" y="7941444"/>
              <a:chExt cx="2303298" cy="401404"/>
            </a:xfrm>
          </p:grpSpPr>
          <p:sp>
            <p:nvSpPr>
              <p:cNvPr id="850" name="Google Shape;850;p3"/>
              <p:cNvSpPr/>
              <p:nvPr/>
            </p:nvSpPr>
            <p:spPr>
              <a:xfrm>
                <a:off x="3354992" y="7948348"/>
                <a:ext cx="2303298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51" name="Google Shape;851;p3"/>
              <p:cNvSpPr/>
              <p:nvPr/>
            </p:nvSpPr>
            <p:spPr>
              <a:xfrm>
                <a:off x="3439031" y="7941444"/>
                <a:ext cx="16428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 dirty="0">
                    <a:latin typeface="Century Gothic" panose="020B0502020202020204" pitchFamily="34" charset="0"/>
                  </a:rPr>
                  <a:t>Review: Graphs</a:t>
                </a:r>
                <a:endParaRPr sz="1200" dirty="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52" name="Google Shape;852;p3"/>
            <p:cNvCxnSpPr/>
            <p:nvPr/>
          </p:nvCxnSpPr>
          <p:spPr>
            <a:xfrm>
              <a:off x="8652765" y="10122614"/>
              <a:ext cx="236400" cy="3579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53" name="Google Shape;853;p3"/>
          <p:cNvGrpSpPr/>
          <p:nvPr/>
        </p:nvGrpSpPr>
        <p:grpSpPr>
          <a:xfrm>
            <a:off x="7308641" y="1718933"/>
            <a:ext cx="1219266" cy="696128"/>
            <a:chOff x="8171050" y="10389738"/>
            <a:chExt cx="1396000" cy="604225"/>
          </a:xfrm>
        </p:grpSpPr>
        <p:grpSp>
          <p:nvGrpSpPr>
            <p:cNvPr id="854" name="Google Shape;854;p3"/>
            <p:cNvGrpSpPr/>
            <p:nvPr/>
          </p:nvGrpSpPr>
          <p:grpSpPr>
            <a:xfrm>
              <a:off x="8171050" y="10389738"/>
              <a:ext cx="1396000" cy="359700"/>
              <a:chOff x="3402310" y="7864216"/>
              <a:chExt cx="1801290" cy="359700"/>
            </a:xfrm>
          </p:grpSpPr>
          <p:sp>
            <p:nvSpPr>
              <p:cNvPr id="855" name="Google Shape;855;p3"/>
              <p:cNvSpPr/>
              <p:nvPr/>
            </p:nvSpPr>
            <p:spPr>
              <a:xfrm>
                <a:off x="3402310" y="7864216"/>
                <a:ext cx="1716900" cy="3597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56" name="Google Shape;856;p3"/>
              <p:cNvSpPr/>
              <p:nvPr/>
            </p:nvSpPr>
            <p:spPr>
              <a:xfrm>
                <a:off x="3426700" y="7884748"/>
                <a:ext cx="1776900" cy="2511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latin typeface="Century Gothic" panose="020B0502020202020204" pitchFamily="34" charset="0"/>
                  </a:rPr>
                  <a:t>Review: Sets</a:t>
                </a:r>
                <a:endParaRPr sz="120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57" name="Google Shape;857;p3"/>
            <p:cNvCxnSpPr/>
            <p:nvPr/>
          </p:nvCxnSpPr>
          <p:spPr>
            <a:xfrm rot="10800000">
              <a:off x="9197182" y="10793863"/>
              <a:ext cx="327000" cy="2001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858" name="Google Shape;858;p3"/>
          <p:cNvGrpSpPr/>
          <p:nvPr/>
        </p:nvGrpSpPr>
        <p:grpSpPr>
          <a:xfrm>
            <a:off x="7905200" y="404850"/>
            <a:ext cx="1276933" cy="696125"/>
            <a:chOff x="8171062" y="10389738"/>
            <a:chExt cx="1276933" cy="696125"/>
          </a:xfrm>
        </p:grpSpPr>
        <p:grpSp>
          <p:nvGrpSpPr>
            <p:cNvPr id="859" name="Google Shape;859;p3"/>
            <p:cNvGrpSpPr/>
            <p:nvPr/>
          </p:nvGrpSpPr>
          <p:grpSpPr>
            <a:xfrm>
              <a:off x="8171062" y="10389738"/>
              <a:ext cx="1276933" cy="488400"/>
              <a:chOff x="3402326" y="7864216"/>
              <a:chExt cx="1647655" cy="488400"/>
            </a:xfrm>
          </p:grpSpPr>
          <p:sp>
            <p:nvSpPr>
              <p:cNvPr id="860" name="Google Shape;860;p3"/>
              <p:cNvSpPr/>
              <p:nvPr/>
            </p:nvSpPr>
            <p:spPr>
              <a:xfrm>
                <a:off x="3402326" y="7864216"/>
                <a:ext cx="1647600" cy="4884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FFC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861" name="Google Shape;861;p3"/>
              <p:cNvSpPr/>
              <p:nvPr/>
            </p:nvSpPr>
            <p:spPr>
              <a:xfrm>
                <a:off x="3426681" y="7884741"/>
                <a:ext cx="1623300" cy="4512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200">
                    <a:latin typeface="Century Gothic" panose="020B0502020202020204" pitchFamily="34" charset="0"/>
                  </a:rPr>
                  <a:t>Review: Data</a:t>
                </a:r>
                <a:endParaRPr sz="1200">
                  <a:latin typeface="Century Gothic" panose="020B0502020202020204" pitchFamily="34" charset="0"/>
                </a:endParaRPr>
              </a:p>
            </p:txBody>
          </p:sp>
        </p:grpSp>
        <p:cxnSp>
          <p:nvCxnSpPr>
            <p:cNvPr id="862" name="Google Shape;862;p3"/>
            <p:cNvCxnSpPr>
              <a:endCxn id="861" idx="2"/>
            </p:cNvCxnSpPr>
            <p:nvPr/>
          </p:nvCxnSpPr>
          <p:spPr>
            <a:xfrm rot="10800000" flipH="1">
              <a:off x="8568166" y="10861463"/>
              <a:ext cx="250800" cy="224400"/>
            </a:xfrm>
            <a:prstGeom prst="straightConnector1">
              <a:avLst/>
            </a:prstGeom>
            <a:noFill/>
            <a:ln w="28575" cap="flat" cmpd="sng">
              <a:solidFill>
                <a:srgbClr val="FFC000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301" name="Google Shape;447;p1"/>
          <p:cNvSpPr/>
          <p:nvPr/>
        </p:nvSpPr>
        <p:spPr>
          <a:xfrm>
            <a:off x="7824948" y="6393075"/>
            <a:ext cx="296712" cy="425189"/>
          </a:xfrm>
          <a:prstGeom prst="rect">
            <a:avLst/>
          </a:prstGeom>
          <a:blipFill rotWithShape="1">
            <a:blip r:embed="rId16">
              <a:alphaModFix/>
            </a:blip>
            <a:stretch>
              <a:fillRect l="-624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5" b="0" i="0" u="none" strike="noStrike" cap="none" dirty="0"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rPr>
              <a:t> </a:t>
            </a:r>
            <a:endParaRPr dirty="0">
              <a:latin typeface="Century Gothic" panose="020B0502020202020204" pitchFamily="34" charset="0"/>
            </a:endParaRPr>
          </a:p>
        </p:txBody>
      </p:sp>
      <p:pic>
        <p:nvPicPr>
          <p:cNvPr id="1028" name="Picture 4" descr="Maths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046" y="3996279"/>
            <a:ext cx="354612" cy="35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iagram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301" y="3449029"/>
            <a:ext cx="309669" cy="30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enn diagram free icon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1686" y="5819000"/>
            <a:ext cx="310053" cy="310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Dice free icon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507" y="7053223"/>
            <a:ext cx="293378" cy="29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Discount premium icon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315" y="9394203"/>
            <a:ext cx="286745" cy="28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an 9"/>
          <p:cNvSpPr/>
          <p:nvPr/>
        </p:nvSpPr>
        <p:spPr>
          <a:xfrm>
            <a:off x="3009431" y="7731659"/>
            <a:ext cx="172242" cy="127350"/>
          </a:xfrm>
          <a:prstGeom prst="ca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Cube 10"/>
          <p:cNvSpPr/>
          <p:nvPr/>
        </p:nvSpPr>
        <p:spPr>
          <a:xfrm>
            <a:off x="2063676" y="7683854"/>
            <a:ext cx="119618" cy="163203"/>
          </a:xfrm>
          <a:prstGeom prst="cub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C4DCE3">
                <a:alpha val="37647"/>
              </a:srgbClr>
            </a:gs>
          </a:gsLst>
          <a:lin ang="5400012" scaled="0"/>
        </a:gradFill>
        <a:effectLst/>
      </p:bgPr>
    </p:bg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e24e7901eb_0_120"/>
          <p:cNvSpPr/>
          <p:nvPr/>
        </p:nvSpPr>
        <p:spPr>
          <a:xfrm rot="-5400000" flipH="1">
            <a:off x="41232" y="3249389"/>
            <a:ext cx="2294448" cy="1258050"/>
          </a:xfrm>
          <a:custGeom>
            <a:avLst/>
            <a:gdLst/>
            <a:ahLst/>
            <a:cxnLst/>
            <a:rect l="l" t="t" r="r" b="b"/>
            <a:pathLst>
              <a:path w="2294448" h="1258050" extrusionOk="0">
                <a:moveTo>
                  <a:pt x="0" y="1209484"/>
                </a:moveTo>
                <a:cubicBezTo>
                  <a:pt x="0" y="775046"/>
                  <a:pt x="253834" y="319535"/>
                  <a:pt x="549913" y="147540"/>
                </a:cubicBezTo>
                <a:cubicBezTo>
                  <a:pt x="845992" y="-24455"/>
                  <a:pt x="1406897" y="-83415"/>
                  <a:pt x="1776474" y="177517"/>
                </a:cubicBezTo>
                <a:cubicBezTo>
                  <a:pt x="2114048" y="415854"/>
                  <a:pt x="2310213" y="825857"/>
                  <a:pt x="2293455" y="1258050"/>
                </a:cubicBezTo>
                <a:lnTo>
                  <a:pt x="1773900" y="1235013"/>
                </a:lnTo>
                <a:cubicBezTo>
                  <a:pt x="1782407" y="991645"/>
                  <a:pt x="1680105" y="760201"/>
                  <a:pt x="1502561" y="621149"/>
                </a:cubicBezTo>
                <a:cubicBezTo>
                  <a:pt x="1293995" y="457801"/>
                  <a:pt x="1018961" y="450568"/>
                  <a:pt x="803853" y="602774"/>
                </a:cubicBezTo>
                <a:cubicBezTo>
                  <a:pt x="619341" y="733331"/>
                  <a:pt x="507353" y="961526"/>
                  <a:pt x="507353" y="1206944"/>
                </a:cubicBezTo>
                <a:lnTo>
                  <a:pt x="0" y="1209484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33000">
                <a:schemeClr val="accent3"/>
              </a:gs>
              <a:gs pos="62000">
                <a:srgbClr val="FF0000"/>
              </a:gs>
              <a:gs pos="100000">
                <a:srgbClr val="FF0000"/>
              </a:gs>
            </a:gsLst>
            <a:lin ang="10800025" scaled="0"/>
          </a:gra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8" name="Google Shape;868;ge24e7901eb_0_120"/>
          <p:cNvSpPr/>
          <p:nvPr/>
        </p:nvSpPr>
        <p:spPr>
          <a:xfrm rot="-5400000" flipH="1">
            <a:off x="19959" y="6810189"/>
            <a:ext cx="2298794" cy="1273088"/>
          </a:xfrm>
          <a:custGeom>
            <a:avLst/>
            <a:gdLst/>
            <a:ahLst/>
            <a:cxnLst/>
            <a:rect l="l" t="t" r="r" b="b"/>
            <a:pathLst>
              <a:path w="2298794" h="1273088" extrusionOk="0">
                <a:moveTo>
                  <a:pt x="194" y="1256188"/>
                </a:moveTo>
                <a:cubicBezTo>
                  <a:pt x="-7221" y="822332"/>
                  <a:pt x="198311" y="416202"/>
                  <a:pt x="541444" y="186683"/>
                </a:cubicBezTo>
                <a:cubicBezTo>
                  <a:pt x="917966" y="-65170"/>
                  <a:pt x="1395928" y="-61965"/>
                  <a:pt x="1769489" y="194916"/>
                </a:cubicBezTo>
                <a:cubicBezTo>
                  <a:pt x="2109502" y="428728"/>
                  <a:pt x="2310246" y="836887"/>
                  <a:pt x="2298289" y="1270089"/>
                </a:cubicBezTo>
                <a:lnTo>
                  <a:pt x="1789058" y="1273088"/>
                </a:lnTo>
                <a:cubicBezTo>
                  <a:pt x="1795250" y="1024059"/>
                  <a:pt x="1675061" y="738279"/>
                  <a:pt x="1509563" y="630288"/>
                </a:cubicBezTo>
                <a:cubicBezTo>
                  <a:pt x="1344065" y="522297"/>
                  <a:pt x="1013060" y="464018"/>
                  <a:pt x="796068" y="625140"/>
                </a:cubicBezTo>
                <a:cubicBezTo>
                  <a:pt x="611510" y="762178"/>
                  <a:pt x="514649" y="1016931"/>
                  <a:pt x="518492" y="1266555"/>
                </a:cubicBezTo>
                <a:cubicBezTo>
                  <a:pt x="349961" y="1269873"/>
                  <a:pt x="168725" y="1252870"/>
                  <a:pt x="194" y="1256188"/>
                </a:cubicBezTo>
                <a:close/>
              </a:path>
            </a:pathLst>
          </a:custGeom>
          <a:gradFill>
            <a:gsLst>
              <a:gs pos="0">
                <a:srgbClr val="58B3C8"/>
              </a:gs>
              <a:gs pos="33000">
                <a:srgbClr val="58B3C8"/>
              </a:gs>
              <a:gs pos="62000">
                <a:schemeClr val="accent3"/>
              </a:gs>
              <a:gs pos="100000">
                <a:schemeClr val="accent3"/>
              </a:gs>
            </a:gsLst>
            <a:lin ang="10800025" scaled="0"/>
          </a:gra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69" name="Google Shape;869;ge24e7901eb_0_120"/>
          <p:cNvSpPr/>
          <p:nvPr/>
        </p:nvSpPr>
        <p:spPr>
          <a:xfrm rot="5400000">
            <a:off x="6626210" y="821263"/>
            <a:ext cx="2300700" cy="2530500"/>
          </a:xfrm>
          <a:prstGeom prst="blockArc">
            <a:avLst>
              <a:gd name="adj1" fmla="val 10800000"/>
              <a:gd name="adj2" fmla="val 27236"/>
              <a:gd name="adj3" fmla="val 22129"/>
            </a:avLst>
          </a:prstGeom>
          <a:solidFill>
            <a:srgbClr val="FF0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0" name="Google Shape;870;ge24e7901eb_0_120"/>
          <p:cNvSpPr/>
          <p:nvPr/>
        </p:nvSpPr>
        <p:spPr>
          <a:xfrm rot="5400000">
            <a:off x="6620960" y="4396945"/>
            <a:ext cx="2311200" cy="2530500"/>
          </a:xfrm>
          <a:prstGeom prst="blockArc">
            <a:avLst>
              <a:gd name="adj1" fmla="val 10800000"/>
              <a:gd name="adj2" fmla="val 0"/>
              <a:gd name="adj3" fmla="val 22472"/>
            </a:avLst>
          </a:prstGeom>
          <a:solidFill>
            <a:schemeClr val="accent3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1" name="Google Shape;871;ge24e7901eb_0_120"/>
          <p:cNvSpPr/>
          <p:nvPr/>
        </p:nvSpPr>
        <p:spPr>
          <a:xfrm rot="5400000">
            <a:off x="6626210" y="7971366"/>
            <a:ext cx="2300700" cy="2530500"/>
          </a:xfrm>
          <a:prstGeom prst="blockArc">
            <a:avLst>
              <a:gd name="adj1" fmla="val 10800000"/>
              <a:gd name="adj2" fmla="val 21572764"/>
              <a:gd name="adj3" fmla="val 22129"/>
            </a:avLst>
          </a:prstGeom>
          <a:solidFill>
            <a:srgbClr val="58B3C8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2" name="Google Shape;872;ge24e7901eb_0_120"/>
          <p:cNvSpPr/>
          <p:nvPr/>
        </p:nvSpPr>
        <p:spPr>
          <a:xfrm>
            <a:off x="3764378" y="934137"/>
            <a:ext cx="4014283" cy="510287"/>
          </a:xfrm>
          <a:custGeom>
            <a:avLst/>
            <a:gdLst/>
            <a:ahLst/>
            <a:cxnLst/>
            <a:rect l="l" t="t" r="r" b="b"/>
            <a:pathLst>
              <a:path w="7265670" h="711201" extrusionOk="0">
                <a:moveTo>
                  <a:pt x="1269" y="0"/>
                </a:moveTo>
                <a:lnTo>
                  <a:pt x="7265670" y="0"/>
                </a:lnTo>
                <a:lnTo>
                  <a:pt x="7265670" y="711201"/>
                </a:lnTo>
                <a:lnTo>
                  <a:pt x="1269" y="711201"/>
                </a:lnTo>
                <a:lnTo>
                  <a:pt x="0" y="82551"/>
                </a:lnTo>
                <a:lnTo>
                  <a:pt x="1269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3" name="Google Shape;873;ge24e7901eb_0_120"/>
          <p:cNvSpPr/>
          <p:nvPr/>
        </p:nvSpPr>
        <p:spPr>
          <a:xfrm>
            <a:off x="1739150" y="2728640"/>
            <a:ext cx="6058200" cy="510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4" name="Google Shape;874;ge24e7901eb_0_120"/>
          <p:cNvSpPr/>
          <p:nvPr/>
        </p:nvSpPr>
        <p:spPr>
          <a:xfrm>
            <a:off x="1800674" y="4509975"/>
            <a:ext cx="5939100" cy="519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5" name="Google Shape;875;ge24e7901eb_0_120"/>
          <p:cNvSpPr/>
          <p:nvPr/>
        </p:nvSpPr>
        <p:spPr>
          <a:xfrm>
            <a:off x="1762974" y="6294606"/>
            <a:ext cx="6021600" cy="519000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6" name="Google Shape;876;ge24e7901eb_0_120"/>
          <p:cNvSpPr/>
          <p:nvPr/>
        </p:nvSpPr>
        <p:spPr>
          <a:xfrm>
            <a:off x="1776457" y="8085994"/>
            <a:ext cx="6021600" cy="510000"/>
          </a:xfrm>
          <a:prstGeom prst="rect">
            <a:avLst/>
          </a:prstGeom>
          <a:solidFill>
            <a:srgbClr val="58B3C8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7" name="Google Shape;877;ge24e7901eb_0_120"/>
          <p:cNvSpPr/>
          <p:nvPr/>
        </p:nvSpPr>
        <p:spPr>
          <a:xfrm>
            <a:off x="3779198" y="9876934"/>
            <a:ext cx="4017900" cy="510000"/>
          </a:xfrm>
          <a:prstGeom prst="rect">
            <a:avLst/>
          </a:prstGeom>
          <a:solidFill>
            <a:srgbClr val="58B3C8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8" name="Google Shape;878;ge24e7901eb_0_120"/>
          <p:cNvSpPr/>
          <p:nvPr/>
        </p:nvSpPr>
        <p:spPr>
          <a:xfrm>
            <a:off x="70780" y="677400"/>
            <a:ext cx="3682200" cy="1025400"/>
          </a:xfrm>
          <a:prstGeom prst="leftArrow">
            <a:avLst>
              <a:gd name="adj1" fmla="val 49628"/>
              <a:gd name="adj2" fmla="val 67714"/>
            </a:avLst>
          </a:prstGeom>
          <a:solidFill>
            <a:srgbClr val="FF0000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79" name="Google Shape;879;ge24e7901eb_0_120"/>
          <p:cNvSpPr/>
          <p:nvPr/>
        </p:nvSpPr>
        <p:spPr>
          <a:xfrm>
            <a:off x="296570" y="9876527"/>
            <a:ext cx="3705300" cy="507900"/>
          </a:xfrm>
          <a:prstGeom prst="roundRect">
            <a:avLst>
              <a:gd name="adj" fmla="val 50000"/>
            </a:avLst>
          </a:prstGeom>
          <a:solidFill>
            <a:srgbClr val="F183D8"/>
          </a:solidFill>
          <a:ln>
            <a:noFill/>
          </a:ln>
          <a:effectLst>
            <a:outerShdw blurRad="50800" dist="762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880" name="Google Shape;880;ge24e7901eb_0_120"/>
          <p:cNvGrpSpPr/>
          <p:nvPr/>
        </p:nvGrpSpPr>
        <p:grpSpPr>
          <a:xfrm>
            <a:off x="2280320" y="9295277"/>
            <a:ext cx="1642800" cy="394500"/>
            <a:chOff x="3157706" y="6800660"/>
            <a:chExt cx="1642800" cy="394500"/>
          </a:xfrm>
        </p:grpSpPr>
        <p:sp>
          <p:nvSpPr>
            <p:cNvPr id="881" name="Google Shape;881;ge24e7901eb_0_120"/>
            <p:cNvSpPr/>
            <p:nvPr/>
          </p:nvSpPr>
          <p:spPr>
            <a:xfrm>
              <a:off x="3157706" y="6800660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CC99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2" name="Google Shape;882;ge24e7901eb_0_120"/>
            <p:cNvSpPr/>
            <p:nvPr/>
          </p:nvSpPr>
          <p:spPr>
            <a:xfrm>
              <a:off x="3281581" y="6800660"/>
              <a:ext cx="11292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Transition</a:t>
              </a:r>
              <a:r>
                <a:rPr lang="en-GB" sz="6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 </a:t>
              </a: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day</a:t>
              </a:r>
              <a:endParaRPr/>
            </a:p>
          </p:txBody>
        </p:sp>
      </p:grpSp>
      <p:grpSp>
        <p:nvGrpSpPr>
          <p:cNvPr id="883" name="Google Shape;883;ge24e7901eb_0_120"/>
          <p:cNvGrpSpPr/>
          <p:nvPr/>
        </p:nvGrpSpPr>
        <p:grpSpPr>
          <a:xfrm>
            <a:off x="4571078" y="9295277"/>
            <a:ext cx="1542000" cy="418675"/>
            <a:chOff x="3157705" y="7895096"/>
            <a:chExt cx="1542000" cy="418675"/>
          </a:xfrm>
        </p:grpSpPr>
        <p:sp>
          <p:nvSpPr>
            <p:cNvPr id="884" name="Google Shape;884;ge24e7901eb_0_120"/>
            <p:cNvSpPr/>
            <p:nvPr/>
          </p:nvSpPr>
          <p:spPr>
            <a:xfrm>
              <a:off x="3157705" y="7895096"/>
              <a:ext cx="15420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85" name="Google Shape;885;ge24e7901eb_0_120"/>
            <p:cNvSpPr/>
            <p:nvPr/>
          </p:nvSpPr>
          <p:spPr>
            <a:xfrm>
              <a:off x="3282551" y="7919271"/>
              <a:ext cx="12063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Number Skills</a:t>
              </a:r>
              <a:endParaRPr sz="1500"/>
            </a:p>
          </p:txBody>
        </p:sp>
      </p:grpSp>
      <p:grpSp>
        <p:nvGrpSpPr>
          <p:cNvPr id="886" name="Google Shape;886;ge24e7901eb_0_120"/>
          <p:cNvGrpSpPr/>
          <p:nvPr/>
        </p:nvGrpSpPr>
        <p:grpSpPr>
          <a:xfrm>
            <a:off x="6600936" y="9295277"/>
            <a:ext cx="1441721" cy="394500"/>
            <a:chOff x="3174061" y="8970972"/>
            <a:chExt cx="1642800" cy="394500"/>
          </a:xfrm>
        </p:grpSpPr>
        <p:sp>
          <p:nvSpPr>
            <p:cNvPr id="887" name="Google Shape;887;ge24e7901eb_0_120"/>
            <p:cNvSpPr/>
            <p:nvPr/>
          </p:nvSpPr>
          <p:spPr>
            <a:xfrm>
              <a:off x="3174061" y="8970972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8" name="Google Shape;888;ge24e7901eb_0_120"/>
                <p:cNvSpPr/>
                <p:nvPr/>
              </p:nvSpPr>
              <p:spPr>
                <a:xfrm>
                  <a:off x="3297935" y="8970972"/>
                  <a:ext cx="1158900" cy="394500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dirty="0" smtClean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Fractions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GB" sz="11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Century Gothic"/>
                            </a:rPr>
                          </m:ctrlPr>
                        </m:fPr>
                        <m:num/>
                        <m:den/>
                      </m:f>
                    </m:oMath>
                  </a14:m>
                  <a:endParaRPr dirty="0"/>
                </a:p>
              </p:txBody>
            </p:sp>
          </mc:Choice>
          <mc:Fallback xmlns="">
            <p:sp>
              <p:nvSpPr>
                <p:cNvPr id="888" name="Google Shape;888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97935" y="8970972"/>
                  <a:ext cx="1158900" cy="394500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3"/>
                  <a:stretch>
                    <a:fillRect t="-1692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89" name="Google Shape;889;ge24e7901eb_0_120"/>
          <p:cNvGrpSpPr/>
          <p:nvPr/>
        </p:nvGrpSpPr>
        <p:grpSpPr>
          <a:xfrm>
            <a:off x="5376225" y="10586617"/>
            <a:ext cx="1736100" cy="394508"/>
            <a:chOff x="3080858" y="8442314"/>
            <a:chExt cx="1736100" cy="394508"/>
          </a:xfrm>
        </p:grpSpPr>
        <p:sp>
          <p:nvSpPr>
            <p:cNvPr id="890" name="Google Shape;890;ge24e7901eb_0_120"/>
            <p:cNvSpPr/>
            <p:nvPr/>
          </p:nvSpPr>
          <p:spPr>
            <a:xfrm>
              <a:off x="3174061" y="8442314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1" name="Google Shape;891;ge24e7901eb_0_120"/>
            <p:cNvSpPr/>
            <p:nvPr/>
          </p:nvSpPr>
          <p:spPr>
            <a:xfrm>
              <a:off x="3080858" y="8442322"/>
              <a:ext cx="17361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latin typeface="Century Gothic" panose="020B0502020202020204" pitchFamily="34" charset="0"/>
                </a:rPr>
                <a:t>Equations, Functions and Formulae</a:t>
              </a:r>
              <a:endParaRPr sz="100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92" name="Google Shape;892;ge24e7901eb_0_120"/>
          <p:cNvGrpSpPr/>
          <p:nvPr/>
        </p:nvGrpSpPr>
        <p:grpSpPr>
          <a:xfrm>
            <a:off x="7717150" y="10507970"/>
            <a:ext cx="1402294" cy="396923"/>
            <a:chOff x="4952216" y="6013971"/>
            <a:chExt cx="1642800" cy="396923"/>
          </a:xfrm>
        </p:grpSpPr>
        <p:sp>
          <p:nvSpPr>
            <p:cNvPr id="893" name="Google Shape;893;ge24e7901eb_0_120"/>
            <p:cNvSpPr/>
            <p:nvPr/>
          </p:nvSpPr>
          <p:spPr>
            <a:xfrm>
              <a:off x="4952216" y="6013971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4" name="Google Shape;894;ge24e7901eb_0_120"/>
            <p:cNvSpPr/>
            <p:nvPr/>
          </p:nvSpPr>
          <p:spPr>
            <a:xfrm>
              <a:off x="5031921" y="6016394"/>
              <a:ext cx="14355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 panose="020B0502020202020204" pitchFamily="34" charset="0"/>
                  <a:ea typeface="Century Gothic"/>
                  <a:cs typeface="Century Gothic"/>
                  <a:sym typeface="Century Gothic"/>
                </a:rPr>
                <a:t>Angles and Shapes</a:t>
              </a:r>
              <a:endParaRPr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895" name="Google Shape;895;ge24e7901eb_0_120"/>
          <p:cNvGrpSpPr/>
          <p:nvPr/>
        </p:nvGrpSpPr>
        <p:grpSpPr>
          <a:xfrm>
            <a:off x="3402259" y="10596625"/>
            <a:ext cx="1575920" cy="396917"/>
            <a:chOff x="3157706" y="7345461"/>
            <a:chExt cx="1646213" cy="396917"/>
          </a:xfrm>
        </p:grpSpPr>
        <p:sp>
          <p:nvSpPr>
            <p:cNvPr id="896" name="Google Shape;896;ge24e7901eb_0_120"/>
            <p:cNvSpPr/>
            <p:nvPr/>
          </p:nvSpPr>
          <p:spPr>
            <a:xfrm>
              <a:off x="3157706" y="734787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897" name="Google Shape;897;ge24e7901eb_0_120"/>
            <p:cNvSpPr/>
            <p:nvPr/>
          </p:nvSpPr>
          <p:spPr>
            <a:xfrm>
              <a:off x="3161120" y="7345461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Analysing and displaying data</a:t>
              </a:r>
              <a:endParaRPr/>
            </a:p>
          </p:txBody>
        </p:sp>
      </p:grpSp>
      <p:grpSp>
        <p:nvGrpSpPr>
          <p:cNvPr id="898" name="Google Shape;898;ge24e7901eb_0_120"/>
          <p:cNvGrpSpPr/>
          <p:nvPr/>
        </p:nvGrpSpPr>
        <p:grpSpPr>
          <a:xfrm>
            <a:off x="6379101" y="8793502"/>
            <a:ext cx="1647458" cy="425585"/>
            <a:chOff x="4957128" y="7121038"/>
            <a:chExt cx="1647458" cy="425585"/>
          </a:xfrm>
        </p:grpSpPr>
        <p:sp>
          <p:nvSpPr>
            <p:cNvPr id="899" name="Google Shape;899;ge24e7901eb_0_120"/>
            <p:cNvSpPr/>
            <p:nvPr/>
          </p:nvSpPr>
          <p:spPr>
            <a:xfrm>
              <a:off x="4961786" y="712103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0" name="Google Shape;900;ge24e7901eb_0_120"/>
            <p:cNvSpPr/>
            <p:nvPr/>
          </p:nvSpPr>
          <p:spPr>
            <a:xfrm>
              <a:off x="4957128" y="7152123"/>
              <a:ext cx="15420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Constructions</a:t>
              </a:r>
              <a:endParaRPr dirty="0"/>
            </a:p>
          </p:txBody>
        </p:sp>
      </p:grpSp>
      <p:grpSp>
        <p:nvGrpSpPr>
          <p:cNvPr id="901" name="Google Shape;901;ge24e7901eb_0_120"/>
          <p:cNvGrpSpPr/>
          <p:nvPr/>
        </p:nvGrpSpPr>
        <p:grpSpPr>
          <a:xfrm>
            <a:off x="2223582" y="8796898"/>
            <a:ext cx="1969389" cy="394505"/>
            <a:chOff x="4957590" y="9330456"/>
            <a:chExt cx="1642800" cy="394505"/>
          </a:xfrm>
        </p:grpSpPr>
        <p:sp>
          <p:nvSpPr>
            <p:cNvPr id="902" name="Google Shape;902;ge24e7901eb_0_120"/>
            <p:cNvSpPr/>
            <p:nvPr/>
          </p:nvSpPr>
          <p:spPr>
            <a:xfrm>
              <a:off x="4957590" y="9330456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3" name="Google Shape;903;ge24e7901eb_0_120"/>
            <p:cNvSpPr/>
            <p:nvPr/>
          </p:nvSpPr>
          <p:spPr>
            <a:xfrm>
              <a:off x="4988688" y="9330461"/>
              <a:ext cx="15792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Perimeter, Area and </a:t>
              </a: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Volume </a:t>
              </a:r>
              <a:endParaRPr sz="11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904" name="Google Shape;904;ge24e7901eb_0_120"/>
          <p:cNvGrpSpPr/>
          <p:nvPr/>
        </p:nvGrpSpPr>
        <p:grpSpPr>
          <a:xfrm>
            <a:off x="1392141" y="7508209"/>
            <a:ext cx="1575938" cy="456543"/>
            <a:chOff x="4970150" y="9888826"/>
            <a:chExt cx="1642800" cy="394500"/>
          </a:xfrm>
        </p:grpSpPr>
        <p:sp>
          <p:nvSpPr>
            <p:cNvPr id="905" name="Google Shape;905;ge24e7901eb_0_120"/>
            <p:cNvSpPr/>
            <p:nvPr/>
          </p:nvSpPr>
          <p:spPr>
            <a:xfrm>
              <a:off x="4970150" y="9888826"/>
              <a:ext cx="1642800" cy="394500"/>
            </a:xfrm>
            <a:prstGeom prst="roundRect">
              <a:avLst>
                <a:gd name="adj" fmla="val 45631"/>
              </a:avLst>
            </a:prstGeom>
            <a:solidFill>
              <a:srgbClr val="58B3C8">
                <a:alpha val="9800"/>
              </a:srgbClr>
            </a:solidFill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6" name="Google Shape;906;ge24e7901eb_0_120"/>
                <p:cNvSpPr/>
                <p:nvPr/>
              </p:nvSpPr>
              <p:spPr>
                <a:xfrm>
                  <a:off x="5214736" y="9948462"/>
                  <a:ext cx="1188778" cy="296068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dirty="0" smtClean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Sequences and Graphs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GB" sz="110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Century Gothic"/>
                            </a:rPr>
                          </m:ctrlPr>
                        </m:sSubPr>
                        <m:e>
                          <m:r>
                            <a:rPr lang="en-US" sz="11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Century Gothic"/>
                            </a:rPr>
                            <m:t>𝑇</m:t>
                          </m:r>
                        </m:e>
                        <m:sub>
                          <m:r>
                            <a:rPr lang="en-US" sz="1100" b="0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sym typeface="Century Gothic"/>
                            </a:rPr>
                            <m:t>𝑛</m:t>
                          </m:r>
                        </m:sub>
                      </m:sSub>
                    </m:oMath>
                  </a14:m>
                  <a:endParaRPr dirty="0"/>
                </a:p>
              </p:txBody>
            </p:sp>
          </mc:Choice>
          <mc:Fallback xmlns="">
            <p:sp>
              <p:nvSpPr>
                <p:cNvPr id="906" name="Google Shape;906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14736" y="9948462"/>
                  <a:ext cx="1188778" cy="296068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4"/>
                  <a:stretch>
                    <a:fillRect t="-39286" b="-30357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07" name="Google Shape;907;ge24e7901eb_0_120"/>
          <p:cNvGrpSpPr/>
          <p:nvPr/>
        </p:nvGrpSpPr>
        <p:grpSpPr>
          <a:xfrm>
            <a:off x="283072" y="8768936"/>
            <a:ext cx="1642800" cy="394500"/>
            <a:chOff x="3040578" y="9840462"/>
            <a:chExt cx="1642800" cy="394500"/>
          </a:xfrm>
        </p:grpSpPr>
        <p:sp>
          <p:nvSpPr>
            <p:cNvPr id="908" name="Google Shape;908;ge24e7901eb_0_120"/>
            <p:cNvSpPr/>
            <p:nvPr/>
          </p:nvSpPr>
          <p:spPr>
            <a:xfrm>
              <a:off x="3040578" y="9840462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09" name="Google Shape;909;ge24e7901eb_0_120"/>
            <p:cNvSpPr/>
            <p:nvPr/>
          </p:nvSpPr>
          <p:spPr>
            <a:xfrm>
              <a:off x="3126298" y="9840462"/>
              <a:ext cx="11970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End of Year Exam</a:t>
              </a:r>
              <a:endParaRPr/>
            </a:p>
          </p:txBody>
        </p:sp>
      </p:grpSp>
      <p:grpSp>
        <p:nvGrpSpPr>
          <p:cNvPr id="910" name="Google Shape;910;ge24e7901eb_0_120"/>
          <p:cNvGrpSpPr/>
          <p:nvPr/>
        </p:nvGrpSpPr>
        <p:grpSpPr>
          <a:xfrm>
            <a:off x="8351181" y="7723150"/>
            <a:ext cx="1143710" cy="394500"/>
            <a:chOff x="4949225" y="6537019"/>
            <a:chExt cx="1811100" cy="394500"/>
          </a:xfrm>
        </p:grpSpPr>
        <p:sp>
          <p:nvSpPr>
            <p:cNvPr id="911" name="Google Shape;911;ge24e7901eb_0_120"/>
            <p:cNvSpPr/>
            <p:nvPr/>
          </p:nvSpPr>
          <p:spPr>
            <a:xfrm>
              <a:off x="4949225" y="6537019"/>
              <a:ext cx="18111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 panose="020B0502020202020204" pitchFamily="34" charset="0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2" name="Google Shape;912;ge24e7901eb_0_120"/>
            <p:cNvSpPr/>
            <p:nvPr/>
          </p:nvSpPr>
          <p:spPr>
            <a:xfrm>
              <a:off x="5142845" y="6537019"/>
              <a:ext cx="1481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 panose="020B0502020202020204" pitchFamily="34" charset="0"/>
                </a:rPr>
                <a:t>Decimals</a:t>
              </a:r>
              <a:endParaRPr>
                <a:latin typeface="Century Gothic" panose="020B0502020202020204" pitchFamily="34" charset="0"/>
              </a:endParaRPr>
            </a:p>
          </p:txBody>
        </p:sp>
      </p:grpSp>
      <p:sp>
        <p:nvSpPr>
          <p:cNvPr id="913" name="Google Shape;913;ge24e7901eb_0_120"/>
          <p:cNvSpPr/>
          <p:nvPr/>
        </p:nvSpPr>
        <p:spPr>
          <a:xfrm>
            <a:off x="297239" y="9895046"/>
            <a:ext cx="477600" cy="4776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CC99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ge24e7901eb_0_120"/>
          <p:cNvSpPr/>
          <p:nvPr/>
        </p:nvSpPr>
        <p:spPr>
          <a:xfrm>
            <a:off x="531986" y="9295277"/>
            <a:ext cx="1158300" cy="394500"/>
          </a:xfrm>
          <a:prstGeom prst="roundRect">
            <a:avLst>
              <a:gd name="adj" fmla="val 45631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15" name="Google Shape;915;ge24e7901eb_0_120"/>
          <p:cNvGrpSpPr/>
          <p:nvPr/>
        </p:nvGrpSpPr>
        <p:grpSpPr>
          <a:xfrm>
            <a:off x="4480028" y="2162825"/>
            <a:ext cx="1402352" cy="394500"/>
            <a:chOff x="4777673" y="7316868"/>
            <a:chExt cx="1670262" cy="394500"/>
          </a:xfrm>
        </p:grpSpPr>
        <p:sp>
          <p:nvSpPr>
            <p:cNvPr id="916" name="Google Shape;916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17" name="Google Shape;917;ge24e7901eb_0_120"/>
            <p:cNvSpPr/>
            <p:nvPr/>
          </p:nvSpPr>
          <p:spPr>
            <a:xfrm>
              <a:off x="4849235" y="7316868"/>
              <a:ext cx="1598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Equations with Powers</a:t>
              </a:r>
              <a:endParaRPr/>
            </a:p>
          </p:txBody>
        </p:sp>
      </p:grpSp>
      <p:grpSp>
        <p:nvGrpSpPr>
          <p:cNvPr id="918" name="Google Shape;918;ge24e7901eb_0_120"/>
          <p:cNvGrpSpPr/>
          <p:nvPr/>
        </p:nvGrpSpPr>
        <p:grpSpPr>
          <a:xfrm>
            <a:off x="2284050" y="3416788"/>
            <a:ext cx="1551211" cy="401725"/>
            <a:chOff x="452347" y="7185664"/>
            <a:chExt cx="1330533" cy="401725"/>
          </a:xfrm>
        </p:grpSpPr>
        <p:sp>
          <p:nvSpPr>
            <p:cNvPr id="919" name="Google Shape;919;ge24e7901eb_0_120"/>
            <p:cNvSpPr/>
            <p:nvPr/>
          </p:nvSpPr>
          <p:spPr>
            <a:xfrm>
              <a:off x="624580" y="7192889"/>
              <a:ext cx="11583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0" name="Google Shape;920;ge24e7901eb_0_120"/>
            <p:cNvSpPr/>
            <p:nvPr/>
          </p:nvSpPr>
          <p:spPr>
            <a:xfrm>
              <a:off x="452347" y="7185664"/>
              <a:ext cx="11055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2D Shapes</a:t>
              </a:r>
              <a:endParaRPr dirty="0"/>
            </a:p>
          </p:txBody>
        </p:sp>
      </p:grpSp>
      <p:grpSp>
        <p:nvGrpSpPr>
          <p:cNvPr id="921" name="Google Shape;921;ge24e7901eb_0_120"/>
          <p:cNvGrpSpPr/>
          <p:nvPr/>
        </p:nvGrpSpPr>
        <p:grpSpPr>
          <a:xfrm>
            <a:off x="1252961" y="2120245"/>
            <a:ext cx="2109114" cy="511098"/>
            <a:chOff x="205069" y="6616824"/>
            <a:chExt cx="1976788" cy="432696"/>
          </a:xfrm>
        </p:grpSpPr>
        <p:sp>
          <p:nvSpPr>
            <p:cNvPr id="922" name="Google Shape;922;ge24e7901eb_0_120"/>
            <p:cNvSpPr/>
            <p:nvPr/>
          </p:nvSpPr>
          <p:spPr>
            <a:xfrm>
              <a:off x="214287" y="6616824"/>
              <a:ext cx="19602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23" name="Google Shape;923;ge24e7901eb_0_120"/>
                <p:cNvSpPr/>
                <p:nvPr/>
              </p:nvSpPr>
              <p:spPr>
                <a:xfrm>
                  <a:off x="205069" y="6626830"/>
                  <a:ext cx="1976788" cy="422690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dirty="0" smtClean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Straight Line Graphs </a:t>
                  </a:r>
                  <a:endParaRPr lang="en-US" sz="1100" b="0" i="1" dirty="0" smtClean="0">
                    <a:solidFill>
                      <a:schemeClr val="dk1"/>
                    </a:solidFill>
                    <a:latin typeface="Cambria Math" panose="02040503050406030204" pitchFamily="18" charset="0"/>
                    <a:ea typeface="Century Gothic"/>
                    <a:cs typeface="Century Gothic"/>
                    <a:sym typeface="Century Gothic"/>
                  </a:endParaRPr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𝒚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=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𝒎𝒙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+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𝒄</m:t>
                        </m:r>
                      </m:oMath>
                    </m:oMathPara>
                  </a14:m>
                  <a:endParaRPr b="1" dirty="0"/>
                </a:p>
              </p:txBody>
            </p:sp>
          </mc:Choice>
          <mc:Fallback xmlns="">
            <p:sp>
              <p:nvSpPr>
                <p:cNvPr id="923" name="Google Shape;923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069" y="6626830"/>
                  <a:ext cx="1976788" cy="422690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5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24" name="Google Shape;924;ge24e7901eb_0_120"/>
          <p:cNvGrpSpPr/>
          <p:nvPr/>
        </p:nvGrpSpPr>
        <p:grpSpPr>
          <a:xfrm>
            <a:off x="1435555" y="3429003"/>
            <a:ext cx="883169" cy="394503"/>
            <a:chOff x="611072" y="5959346"/>
            <a:chExt cx="1642800" cy="394503"/>
          </a:xfrm>
        </p:grpSpPr>
        <p:sp>
          <p:nvSpPr>
            <p:cNvPr id="925" name="Google Shape;925;ge24e7901eb_0_120"/>
            <p:cNvSpPr/>
            <p:nvPr/>
          </p:nvSpPr>
          <p:spPr>
            <a:xfrm>
              <a:off x="611072" y="5959349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6" name="Google Shape;926;ge24e7901eb_0_120"/>
            <p:cNvSpPr/>
            <p:nvPr/>
          </p:nvSpPr>
          <p:spPr>
            <a:xfrm>
              <a:off x="629402" y="5959346"/>
              <a:ext cx="15810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BIDMAS</a:t>
              </a:r>
              <a:endParaRPr/>
            </a:p>
          </p:txBody>
        </p:sp>
      </p:grpSp>
      <p:grpSp>
        <p:nvGrpSpPr>
          <p:cNvPr id="927" name="Google Shape;927;ge24e7901eb_0_120"/>
          <p:cNvGrpSpPr/>
          <p:nvPr/>
        </p:nvGrpSpPr>
        <p:grpSpPr>
          <a:xfrm>
            <a:off x="81558" y="2240100"/>
            <a:ext cx="1164377" cy="601962"/>
            <a:chOff x="4777518" y="3162817"/>
            <a:chExt cx="1642800" cy="536165"/>
          </a:xfrm>
        </p:grpSpPr>
        <p:sp>
          <p:nvSpPr>
            <p:cNvPr id="928" name="Google Shape;928;ge24e7901eb_0_120"/>
            <p:cNvSpPr/>
            <p:nvPr/>
          </p:nvSpPr>
          <p:spPr>
            <a:xfrm>
              <a:off x="4777518" y="3273456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29" name="Google Shape;929;ge24e7901eb_0_120"/>
            <p:cNvSpPr/>
            <p:nvPr/>
          </p:nvSpPr>
          <p:spPr>
            <a:xfrm>
              <a:off x="4777519" y="3162817"/>
              <a:ext cx="1630619" cy="536165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lang="en-GB" sz="1000" dirty="0" smtClean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Expressions </a:t>
              </a:r>
              <a:r>
                <a:rPr lang="en-GB" sz="10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and Equations</a:t>
              </a:r>
              <a:endParaRPr sz="1000" dirty="0"/>
            </a:p>
          </p:txBody>
        </p:sp>
      </p:grpSp>
      <p:grpSp>
        <p:nvGrpSpPr>
          <p:cNvPr id="930" name="Google Shape;930;ge24e7901eb_0_120"/>
          <p:cNvGrpSpPr/>
          <p:nvPr/>
        </p:nvGrpSpPr>
        <p:grpSpPr>
          <a:xfrm>
            <a:off x="1865852" y="3996750"/>
            <a:ext cx="1324676" cy="394800"/>
            <a:chOff x="2573440" y="9425124"/>
            <a:chExt cx="1673416" cy="394800"/>
          </a:xfrm>
        </p:grpSpPr>
        <p:sp>
          <p:nvSpPr>
            <p:cNvPr id="931" name="Google Shape;931;ge24e7901eb_0_120"/>
            <p:cNvSpPr/>
            <p:nvPr/>
          </p:nvSpPr>
          <p:spPr>
            <a:xfrm>
              <a:off x="2604056" y="9425136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2" name="Google Shape;932;ge24e7901eb_0_120"/>
            <p:cNvSpPr/>
            <p:nvPr/>
          </p:nvSpPr>
          <p:spPr>
            <a:xfrm>
              <a:off x="2573440" y="9425124"/>
              <a:ext cx="1644300" cy="3948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Graphs</a:t>
              </a:r>
              <a:endParaRPr/>
            </a:p>
          </p:txBody>
        </p:sp>
      </p:grpSp>
      <p:grpSp>
        <p:nvGrpSpPr>
          <p:cNvPr id="933" name="Google Shape;933;ge24e7901eb_0_120"/>
          <p:cNvGrpSpPr/>
          <p:nvPr/>
        </p:nvGrpSpPr>
        <p:grpSpPr>
          <a:xfrm>
            <a:off x="118415" y="5073733"/>
            <a:ext cx="1642800" cy="358758"/>
            <a:chOff x="2601384" y="7643647"/>
            <a:chExt cx="1642800" cy="394500"/>
          </a:xfrm>
        </p:grpSpPr>
        <p:sp>
          <p:nvSpPr>
            <p:cNvPr id="934" name="Google Shape;934;ge24e7901eb_0_120"/>
            <p:cNvSpPr/>
            <p:nvPr/>
          </p:nvSpPr>
          <p:spPr>
            <a:xfrm>
              <a:off x="2601384" y="7643647"/>
              <a:ext cx="1642800" cy="394500"/>
            </a:xfrm>
            <a:prstGeom prst="roundRect">
              <a:avLst>
                <a:gd name="adj" fmla="val 45631"/>
              </a:avLst>
            </a:prstGeom>
            <a:solidFill>
              <a:schemeClr val="accent3">
                <a:alpha val="20000"/>
              </a:schemeClr>
            </a:solidFill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5" name="Google Shape;935;ge24e7901eb_0_120"/>
            <p:cNvSpPr/>
            <p:nvPr/>
          </p:nvSpPr>
          <p:spPr>
            <a:xfrm>
              <a:off x="2646430" y="7643647"/>
              <a:ext cx="12114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End</a:t>
              </a:r>
              <a:r>
                <a:rPr lang="en-GB" sz="6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 </a:t>
              </a: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of</a:t>
              </a:r>
              <a:r>
                <a:rPr lang="en-GB" sz="6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 </a:t>
              </a: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year</a:t>
              </a:r>
              <a:r>
                <a:rPr lang="en-GB" sz="6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 </a:t>
              </a: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exam</a:t>
              </a:r>
              <a:endParaRPr dirty="0"/>
            </a:p>
          </p:txBody>
        </p:sp>
      </p:grpSp>
      <p:sp>
        <p:nvSpPr>
          <p:cNvPr id="936" name="Google Shape;936;ge24e7901eb_0_120"/>
          <p:cNvSpPr/>
          <p:nvPr/>
        </p:nvSpPr>
        <p:spPr>
          <a:xfrm>
            <a:off x="5405423" y="5157269"/>
            <a:ext cx="1642800" cy="394500"/>
          </a:xfrm>
          <a:prstGeom prst="roundRect">
            <a:avLst>
              <a:gd name="adj" fmla="val 45631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937" name="Google Shape;937;ge24e7901eb_0_120"/>
          <p:cNvGrpSpPr/>
          <p:nvPr/>
        </p:nvGrpSpPr>
        <p:grpSpPr>
          <a:xfrm>
            <a:off x="7506824" y="3925225"/>
            <a:ext cx="1644179" cy="394504"/>
            <a:chOff x="596155" y="8867779"/>
            <a:chExt cx="1644179" cy="394504"/>
          </a:xfrm>
        </p:grpSpPr>
        <p:sp>
          <p:nvSpPr>
            <p:cNvPr id="938" name="Google Shape;938;ge24e7901eb_0_120"/>
            <p:cNvSpPr/>
            <p:nvPr/>
          </p:nvSpPr>
          <p:spPr>
            <a:xfrm>
              <a:off x="596155" y="8867783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39" name="Google Shape;939;ge24e7901eb_0_120"/>
            <p:cNvSpPr/>
            <p:nvPr/>
          </p:nvSpPr>
          <p:spPr>
            <a:xfrm>
              <a:off x="667734" y="8867779"/>
              <a:ext cx="15726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Percentages</a:t>
              </a:r>
              <a:endParaRPr/>
            </a:p>
          </p:txBody>
        </p:sp>
      </p:grpSp>
      <p:grpSp>
        <p:nvGrpSpPr>
          <p:cNvPr id="940" name="Google Shape;940;ge24e7901eb_0_120"/>
          <p:cNvGrpSpPr/>
          <p:nvPr/>
        </p:nvGrpSpPr>
        <p:grpSpPr>
          <a:xfrm>
            <a:off x="6766902" y="5665058"/>
            <a:ext cx="1584505" cy="394555"/>
            <a:chOff x="2234497" y="6990919"/>
            <a:chExt cx="1670682" cy="394555"/>
          </a:xfrm>
        </p:grpSpPr>
        <p:sp>
          <p:nvSpPr>
            <p:cNvPr id="941" name="Google Shape;941;ge24e7901eb_0_120"/>
            <p:cNvSpPr/>
            <p:nvPr/>
          </p:nvSpPr>
          <p:spPr>
            <a:xfrm>
              <a:off x="2262379" y="6990919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2" name="Google Shape;942;ge24e7901eb_0_120"/>
            <p:cNvSpPr/>
            <p:nvPr/>
          </p:nvSpPr>
          <p:spPr>
            <a:xfrm>
              <a:off x="2234497" y="6990974"/>
              <a:ext cx="15951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Transformations</a:t>
              </a:r>
              <a:endParaRPr sz="1300" dirty="0"/>
            </a:p>
          </p:txBody>
        </p:sp>
      </p:grpSp>
      <p:grpSp>
        <p:nvGrpSpPr>
          <p:cNvPr id="943" name="Google Shape;943;ge24e7901eb_0_120"/>
          <p:cNvGrpSpPr/>
          <p:nvPr/>
        </p:nvGrpSpPr>
        <p:grpSpPr>
          <a:xfrm>
            <a:off x="4596674" y="3971825"/>
            <a:ext cx="1642354" cy="405079"/>
            <a:chOff x="617861" y="7830381"/>
            <a:chExt cx="1642847" cy="405079"/>
          </a:xfrm>
        </p:grpSpPr>
        <p:sp>
          <p:nvSpPr>
            <p:cNvPr id="944" name="Google Shape;944;ge24e7901eb_0_120"/>
            <p:cNvSpPr/>
            <p:nvPr/>
          </p:nvSpPr>
          <p:spPr>
            <a:xfrm>
              <a:off x="617861" y="7840960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5" name="Google Shape;945;ge24e7901eb_0_120"/>
            <p:cNvSpPr/>
            <p:nvPr/>
          </p:nvSpPr>
          <p:spPr>
            <a:xfrm>
              <a:off x="617908" y="7830381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Probability</a:t>
              </a:r>
              <a:endParaRPr/>
            </a:p>
          </p:txBody>
        </p:sp>
      </p:grpSp>
      <p:grpSp>
        <p:nvGrpSpPr>
          <p:cNvPr id="946" name="Google Shape;946;ge24e7901eb_0_120"/>
          <p:cNvGrpSpPr/>
          <p:nvPr/>
        </p:nvGrpSpPr>
        <p:grpSpPr>
          <a:xfrm>
            <a:off x="3802225" y="6960694"/>
            <a:ext cx="1681500" cy="394506"/>
            <a:chOff x="587195" y="7192888"/>
            <a:chExt cx="1681500" cy="394506"/>
          </a:xfrm>
        </p:grpSpPr>
        <p:sp>
          <p:nvSpPr>
            <p:cNvPr id="947" name="Google Shape;947;ge24e7901eb_0_120"/>
            <p:cNvSpPr/>
            <p:nvPr/>
          </p:nvSpPr>
          <p:spPr>
            <a:xfrm>
              <a:off x="624576" y="719288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48" name="Google Shape;948;ge24e7901eb_0_120"/>
            <p:cNvSpPr/>
            <p:nvPr/>
          </p:nvSpPr>
          <p:spPr>
            <a:xfrm>
              <a:off x="587195" y="7192894"/>
              <a:ext cx="16815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2D Shapes and 3D </a:t>
              </a: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Solids </a:t>
              </a:r>
              <a:endParaRPr dirty="0"/>
            </a:p>
          </p:txBody>
        </p:sp>
      </p:grpSp>
      <p:grpSp>
        <p:nvGrpSpPr>
          <p:cNvPr id="949" name="Google Shape;949;ge24e7901eb_0_120"/>
          <p:cNvGrpSpPr/>
          <p:nvPr/>
        </p:nvGrpSpPr>
        <p:grpSpPr>
          <a:xfrm>
            <a:off x="1435545" y="6988225"/>
            <a:ext cx="1506317" cy="394500"/>
            <a:chOff x="611071" y="5959349"/>
            <a:chExt cx="1797300" cy="394500"/>
          </a:xfrm>
        </p:grpSpPr>
        <p:sp>
          <p:nvSpPr>
            <p:cNvPr id="950" name="Google Shape;950;ge24e7901eb_0_120"/>
            <p:cNvSpPr/>
            <p:nvPr/>
          </p:nvSpPr>
          <p:spPr>
            <a:xfrm>
              <a:off x="611071" y="5959349"/>
              <a:ext cx="17973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1" name="Google Shape;951;ge24e7901eb_0_120"/>
            <p:cNvSpPr/>
            <p:nvPr/>
          </p:nvSpPr>
          <p:spPr>
            <a:xfrm>
              <a:off x="787605" y="5959349"/>
              <a:ext cx="1580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Factors and </a:t>
              </a: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Powers </a:t>
              </a:r>
              <a:endParaRPr dirty="0"/>
            </a:p>
          </p:txBody>
        </p:sp>
      </p:grpSp>
      <p:grpSp>
        <p:nvGrpSpPr>
          <p:cNvPr id="952" name="Google Shape;952;ge24e7901eb_0_120"/>
          <p:cNvGrpSpPr/>
          <p:nvPr/>
        </p:nvGrpSpPr>
        <p:grpSpPr>
          <a:xfrm>
            <a:off x="5321608" y="5725937"/>
            <a:ext cx="1427757" cy="394500"/>
            <a:chOff x="624576" y="6616824"/>
            <a:chExt cx="1642800" cy="394500"/>
          </a:xfrm>
        </p:grpSpPr>
        <p:sp>
          <p:nvSpPr>
            <p:cNvPr id="953" name="Google Shape;953;ge24e7901eb_0_120"/>
            <p:cNvSpPr/>
            <p:nvPr/>
          </p:nvSpPr>
          <p:spPr>
            <a:xfrm>
              <a:off x="624576" y="6616824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54" name="Google Shape;954;ge24e7901eb_0_120"/>
            <p:cNvSpPr/>
            <p:nvPr/>
          </p:nvSpPr>
          <p:spPr>
            <a:xfrm>
              <a:off x="748450" y="6616824"/>
              <a:ext cx="11589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Real Life Graphs</a:t>
              </a:r>
              <a:endParaRPr/>
            </a:p>
          </p:txBody>
        </p:sp>
      </p:grpSp>
      <p:cxnSp>
        <p:nvCxnSpPr>
          <p:cNvPr id="955" name="Google Shape;955;ge24e7901eb_0_120"/>
          <p:cNvCxnSpPr/>
          <p:nvPr/>
        </p:nvCxnSpPr>
        <p:spPr>
          <a:xfrm rot="10800000">
            <a:off x="8484496" y="10143293"/>
            <a:ext cx="0" cy="3588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56" name="Google Shape;956;ge24e7901eb_0_120"/>
          <p:cNvSpPr/>
          <p:nvPr/>
        </p:nvSpPr>
        <p:spPr>
          <a:xfrm>
            <a:off x="2748451" y="9978898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</a:t>
            </a:r>
            <a:endParaRPr/>
          </a:p>
        </p:txBody>
      </p:sp>
      <p:sp>
        <p:nvSpPr>
          <p:cNvPr id="957" name="Google Shape;957;ge24e7901eb_0_120"/>
          <p:cNvSpPr/>
          <p:nvPr/>
        </p:nvSpPr>
        <p:spPr>
          <a:xfrm>
            <a:off x="4122617" y="9978898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/>
          </a:p>
        </p:txBody>
      </p:sp>
      <p:sp>
        <p:nvSpPr>
          <p:cNvPr id="958" name="Google Shape;958;ge24e7901eb_0_120"/>
          <p:cNvSpPr/>
          <p:nvPr/>
        </p:nvSpPr>
        <p:spPr>
          <a:xfrm>
            <a:off x="5137871" y="9978898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  <p:sp>
        <p:nvSpPr>
          <p:cNvPr id="959" name="Google Shape;959;ge24e7901eb_0_120"/>
          <p:cNvSpPr/>
          <p:nvPr/>
        </p:nvSpPr>
        <p:spPr>
          <a:xfrm>
            <a:off x="6153125" y="9978898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  <p:sp>
        <p:nvSpPr>
          <p:cNvPr id="960" name="Google Shape;960;ge24e7901eb_0_120"/>
          <p:cNvSpPr/>
          <p:nvPr/>
        </p:nvSpPr>
        <p:spPr>
          <a:xfrm>
            <a:off x="7168379" y="9978898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/>
          </a:p>
        </p:txBody>
      </p:sp>
      <p:grpSp>
        <p:nvGrpSpPr>
          <p:cNvPr id="961" name="Google Shape;961;ge24e7901eb_0_120"/>
          <p:cNvGrpSpPr/>
          <p:nvPr/>
        </p:nvGrpSpPr>
        <p:grpSpPr>
          <a:xfrm>
            <a:off x="867947" y="9971201"/>
            <a:ext cx="1201545" cy="1002219"/>
            <a:chOff x="1706147" y="9971201"/>
            <a:chExt cx="1201545" cy="1002219"/>
          </a:xfrm>
        </p:grpSpPr>
        <p:grpSp>
          <p:nvGrpSpPr>
            <p:cNvPr id="962" name="Google Shape;962;ge24e7901eb_0_120"/>
            <p:cNvGrpSpPr/>
            <p:nvPr/>
          </p:nvGrpSpPr>
          <p:grpSpPr>
            <a:xfrm>
              <a:off x="1706147" y="10578920"/>
              <a:ext cx="1201545" cy="394500"/>
              <a:chOff x="2971535" y="6259621"/>
              <a:chExt cx="2007594" cy="394500"/>
            </a:xfrm>
          </p:grpSpPr>
          <p:sp>
            <p:nvSpPr>
              <p:cNvPr id="963" name="Google Shape;963;ge24e7901eb_0_120"/>
              <p:cNvSpPr/>
              <p:nvPr/>
            </p:nvSpPr>
            <p:spPr>
              <a:xfrm>
                <a:off x="3066629" y="6259621"/>
                <a:ext cx="1912500" cy="394500"/>
              </a:xfrm>
              <a:prstGeom prst="roundRect">
                <a:avLst>
                  <a:gd name="adj" fmla="val 45631"/>
                </a:avLst>
              </a:prstGeom>
              <a:noFill/>
              <a:ln w="28575" cap="flat" cmpd="sng">
                <a:solidFill>
                  <a:srgbClr val="CC99FF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964" name="Google Shape;964;ge24e7901eb_0_120"/>
              <p:cNvSpPr/>
              <p:nvPr/>
            </p:nvSpPr>
            <p:spPr>
              <a:xfrm>
                <a:off x="2971535" y="6259621"/>
                <a:ext cx="1501500" cy="394500"/>
              </a:xfrm>
              <a:prstGeom prst="roundRect">
                <a:avLst>
                  <a:gd name="adj" fmla="val 45631"/>
                </a:avLst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GB" sz="1100">
                    <a:solidFill>
                      <a:schemeClr val="dk1"/>
                    </a:solidFill>
                    <a:latin typeface="Century Gothic"/>
                    <a:ea typeface="Century Gothic"/>
                    <a:cs typeface="Century Gothic"/>
                    <a:sym typeface="Century Gothic"/>
                  </a:rPr>
                  <a:t>PTM</a:t>
                </a:r>
                <a:endParaRPr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965" name="Google Shape;965;ge24e7901eb_0_120"/>
            <p:cNvSpPr/>
            <p:nvPr/>
          </p:nvSpPr>
          <p:spPr>
            <a:xfrm>
              <a:off x="2169153" y="9971201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</a:t>
              </a:r>
              <a:endParaRPr/>
            </a:p>
          </p:txBody>
        </p:sp>
        <p:cxnSp>
          <p:nvCxnSpPr>
            <p:cNvPr id="966" name="Google Shape;966;ge24e7901eb_0_120"/>
            <p:cNvCxnSpPr/>
            <p:nvPr/>
          </p:nvCxnSpPr>
          <p:spPr>
            <a:xfrm rot="10800000">
              <a:off x="2318839" y="10379255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CC99FF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cxnSp>
        <p:nvCxnSpPr>
          <p:cNvPr id="967" name="Google Shape;967;ge24e7901eb_0_120"/>
          <p:cNvCxnSpPr>
            <a:endCxn id="965" idx="4"/>
          </p:cNvCxnSpPr>
          <p:nvPr/>
        </p:nvCxnSpPr>
        <p:spPr>
          <a:xfrm rot="10800000">
            <a:off x="1481553" y="10272401"/>
            <a:ext cx="0" cy="107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68" name="Google Shape;968;ge24e7901eb_0_120"/>
          <p:cNvCxnSpPr>
            <a:endCxn id="957" idx="4"/>
          </p:cNvCxnSpPr>
          <p:nvPr/>
        </p:nvCxnSpPr>
        <p:spPr>
          <a:xfrm rot="10800000">
            <a:off x="4273217" y="10280098"/>
            <a:ext cx="0" cy="1068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69" name="Google Shape;969;ge24e7901eb_0_120"/>
          <p:cNvCxnSpPr>
            <a:endCxn id="959" idx="4"/>
          </p:cNvCxnSpPr>
          <p:nvPr/>
        </p:nvCxnSpPr>
        <p:spPr>
          <a:xfrm rot="10800000">
            <a:off x="6303725" y="10280098"/>
            <a:ext cx="0" cy="1083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0" name="Google Shape;970;ge24e7901eb_0_120"/>
          <p:cNvCxnSpPr>
            <a:stCxn id="956" idx="0"/>
          </p:cNvCxnSpPr>
          <p:nvPr/>
        </p:nvCxnSpPr>
        <p:spPr>
          <a:xfrm rot="10800000">
            <a:off x="2899051" y="9875398"/>
            <a:ext cx="0" cy="1035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1" name="Google Shape;971;ge24e7901eb_0_120"/>
          <p:cNvCxnSpPr>
            <a:stCxn id="958" idx="0"/>
          </p:cNvCxnSpPr>
          <p:nvPr/>
        </p:nvCxnSpPr>
        <p:spPr>
          <a:xfrm rot="10800000">
            <a:off x="5288471" y="9856198"/>
            <a:ext cx="0" cy="122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972" name="Google Shape;972;ge24e7901eb_0_120"/>
          <p:cNvSpPr/>
          <p:nvPr/>
        </p:nvSpPr>
        <p:spPr>
          <a:xfrm>
            <a:off x="8336028" y="96835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/>
          </a:p>
        </p:txBody>
      </p:sp>
      <p:cxnSp>
        <p:nvCxnSpPr>
          <p:cNvPr id="973" name="Google Shape;973;ge24e7901eb_0_120"/>
          <p:cNvCxnSpPr/>
          <p:nvPr/>
        </p:nvCxnSpPr>
        <p:spPr>
          <a:xfrm rot="10800000">
            <a:off x="4273163" y="10384147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4" name="Google Shape;974;ge24e7901eb_0_120"/>
          <p:cNvCxnSpPr/>
          <p:nvPr/>
        </p:nvCxnSpPr>
        <p:spPr>
          <a:xfrm rot="10800000">
            <a:off x="6303316" y="10384147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5" name="Google Shape;975;ge24e7901eb_0_120"/>
          <p:cNvCxnSpPr/>
          <p:nvPr/>
        </p:nvCxnSpPr>
        <p:spPr>
          <a:xfrm rot="10800000">
            <a:off x="2899105" y="9682853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CC99FF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6" name="Google Shape;976;ge24e7901eb_0_120"/>
          <p:cNvCxnSpPr/>
          <p:nvPr/>
        </p:nvCxnSpPr>
        <p:spPr>
          <a:xfrm rot="10800000">
            <a:off x="5289247" y="9680948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77" name="Google Shape;977;ge24e7901eb_0_120"/>
          <p:cNvCxnSpPr/>
          <p:nvPr/>
        </p:nvCxnSpPr>
        <p:spPr>
          <a:xfrm rot="10800000">
            <a:off x="7319020" y="9682978"/>
            <a:ext cx="0" cy="194400"/>
          </a:xfrm>
          <a:prstGeom prst="straightConnector1">
            <a:avLst/>
          </a:prstGeom>
          <a:noFill/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978" name="Google Shape;978;ge24e7901eb_0_120"/>
          <p:cNvGrpSpPr/>
          <p:nvPr/>
        </p:nvGrpSpPr>
        <p:grpSpPr>
          <a:xfrm>
            <a:off x="1073059" y="7888682"/>
            <a:ext cx="7651841" cy="900404"/>
            <a:chOff x="1086349" y="8627994"/>
            <a:chExt cx="7651841" cy="900404"/>
          </a:xfrm>
        </p:grpSpPr>
        <p:cxnSp>
          <p:nvCxnSpPr>
            <p:cNvPr id="979" name="Google Shape;979;ge24e7901eb_0_120"/>
            <p:cNvCxnSpPr/>
            <p:nvPr/>
          </p:nvCxnSpPr>
          <p:spPr>
            <a:xfrm flipH="1">
              <a:off x="8497890" y="8837012"/>
              <a:ext cx="240300" cy="3051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80" name="Google Shape;980;ge24e7901eb_0_120"/>
            <p:cNvSpPr/>
            <p:nvPr/>
          </p:nvSpPr>
          <p:spPr>
            <a:xfrm flipH="1">
              <a:off x="2105311" y="8929385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12</a:t>
              </a:r>
              <a:endParaRPr/>
            </a:p>
          </p:txBody>
        </p:sp>
        <p:sp>
          <p:nvSpPr>
            <p:cNvPr id="981" name="Google Shape;981;ge24e7901eb_0_120"/>
            <p:cNvSpPr/>
            <p:nvPr/>
          </p:nvSpPr>
          <p:spPr>
            <a:xfrm rot="202189" flipH="1">
              <a:off x="3120789" y="8929312"/>
              <a:ext cx="301121" cy="301121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11</a:t>
              </a:r>
              <a:endParaRPr/>
            </a:p>
          </p:txBody>
        </p:sp>
        <p:sp>
          <p:nvSpPr>
            <p:cNvPr id="982" name="Google Shape;982;ge24e7901eb_0_120"/>
            <p:cNvSpPr/>
            <p:nvPr/>
          </p:nvSpPr>
          <p:spPr>
            <a:xfrm flipH="1">
              <a:off x="4086515" y="8929237"/>
              <a:ext cx="4287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10</a:t>
              </a:r>
              <a:endParaRPr/>
            </a:p>
          </p:txBody>
        </p:sp>
        <p:sp>
          <p:nvSpPr>
            <p:cNvPr id="983" name="Google Shape;983;ge24e7901eb_0_120"/>
            <p:cNvSpPr/>
            <p:nvPr/>
          </p:nvSpPr>
          <p:spPr>
            <a:xfrm flipH="1">
              <a:off x="5151385" y="8929394"/>
              <a:ext cx="300900" cy="3009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9</a:t>
              </a:r>
              <a:endParaRPr/>
            </a:p>
          </p:txBody>
        </p:sp>
        <p:sp>
          <p:nvSpPr>
            <p:cNvPr id="984" name="Google Shape;984;ge24e7901eb_0_120"/>
            <p:cNvSpPr/>
            <p:nvPr/>
          </p:nvSpPr>
          <p:spPr>
            <a:xfrm flipH="1">
              <a:off x="6166327" y="8929385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8</a:t>
              </a:r>
              <a:endParaRPr/>
            </a:p>
          </p:txBody>
        </p:sp>
        <p:sp>
          <p:nvSpPr>
            <p:cNvPr id="985" name="Google Shape;985;ge24e7901eb_0_120"/>
            <p:cNvSpPr/>
            <p:nvPr/>
          </p:nvSpPr>
          <p:spPr>
            <a:xfrm flipH="1">
              <a:off x="7181821" y="8929305"/>
              <a:ext cx="300900" cy="3009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7</a:t>
              </a:r>
              <a:endParaRPr/>
            </a:p>
          </p:txBody>
        </p:sp>
        <p:cxnSp>
          <p:nvCxnSpPr>
            <p:cNvPr id="986" name="Google Shape;986;ge24e7901eb_0_120"/>
            <p:cNvCxnSpPr/>
            <p:nvPr/>
          </p:nvCxnSpPr>
          <p:spPr>
            <a:xfrm>
              <a:off x="2255085" y="8627994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87" name="Google Shape;987;ge24e7901eb_0_120"/>
            <p:cNvSpPr/>
            <p:nvPr/>
          </p:nvSpPr>
          <p:spPr>
            <a:xfrm flipH="1">
              <a:off x="8349154" y="9224612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6</a:t>
              </a:r>
              <a:endParaRPr/>
            </a:p>
          </p:txBody>
        </p:sp>
        <p:cxnSp>
          <p:nvCxnSpPr>
            <p:cNvPr id="988" name="Google Shape;988;ge24e7901eb_0_120"/>
            <p:cNvCxnSpPr/>
            <p:nvPr/>
          </p:nvCxnSpPr>
          <p:spPr>
            <a:xfrm>
              <a:off x="4286453" y="8630799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89" name="Google Shape;989;ge24e7901eb_0_120"/>
            <p:cNvCxnSpPr/>
            <p:nvPr/>
          </p:nvCxnSpPr>
          <p:spPr>
            <a:xfrm>
              <a:off x="6316606" y="8630799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90" name="Google Shape;990;ge24e7901eb_0_120"/>
            <p:cNvCxnSpPr/>
            <p:nvPr/>
          </p:nvCxnSpPr>
          <p:spPr>
            <a:xfrm>
              <a:off x="3271307" y="9332093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91" name="Google Shape;991;ge24e7901eb_0_120"/>
            <p:cNvCxnSpPr/>
            <p:nvPr/>
          </p:nvCxnSpPr>
          <p:spPr>
            <a:xfrm>
              <a:off x="5302537" y="9333998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92" name="Google Shape;992;ge24e7901eb_0_120"/>
            <p:cNvCxnSpPr/>
            <p:nvPr/>
          </p:nvCxnSpPr>
          <p:spPr>
            <a:xfrm>
              <a:off x="7332310" y="9331968"/>
              <a:ext cx="0" cy="1944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993" name="Google Shape;993;ge24e7901eb_0_120"/>
            <p:cNvCxnSpPr/>
            <p:nvPr/>
          </p:nvCxnSpPr>
          <p:spPr>
            <a:xfrm rot="10800000">
              <a:off x="1234817" y="9162664"/>
              <a:ext cx="0" cy="358800"/>
            </a:xfrm>
            <a:prstGeom prst="straightConnector1">
              <a:avLst/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94" name="Google Shape;994;ge24e7901eb_0_120"/>
            <p:cNvSpPr/>
            <p:nvPr/>
          </p:nvSpPr>
          <p:spPr>
            <a:xfrm rot="10800000">
              <a:off x="1221631" y="9076407"/>
              <a:ext cx="28800" cy="143023"/>
            </a:xfrm>
            <a:custGeom>
              <a:avLst/>
              <a:gdLst/>
              <a:ahLst/>
              <a:cxnLst/>
              <a:rect l="l" t="t" r="r" b="b"/>
              <a:pathLst>
                <a:path w="28800" h="143023" extrusionOk="0">
                  <a:moveTo>
                    <a:pt x="0" y="0"/>
                  </a:moveTo>
                  <a:lnTo>
                    <a:pt x="28800" y="9525"/>
                  </a:lnTo>
                  <a:lnTo>
                    <a:pt x="28800" y="143023"/>
                  </a:lnTo>
                  <a:lnTo>
                    <a:pt x="0" y="1430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5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995" name="Google Shape;995;ge24e7901eb_0_120"/>
            <p:cNvSpPr/>
            <p:nvPr/>
          </p:nvSpPr>
          <p:spPr>
            <a:xfrm>
              <a:off x="1086349" y="8779143"/>
              <a:ext cx="301200" cy="301200"/>
            </a:xfrm>
            <a:prstGeom prst="ellipse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2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13</a:t>
              </a:r>
              <a:endParaRPr/>
            </a:p>
          </p:txBody>
        </p:sp>
      </p:grpSp>
      <p:sp>
        <p:nvSpPr>
          <p:cNvPr id="996" name="Google Shape;996;ge24e7901eb_0_120"/>
          <p:cNvSpPr/>
          <p:nvPr/>
        </p:nvSpPr>
        <p:spPr>
          <a:xfrm rot="10800000" flipH="1">
            <a:off x="4049343" y="518280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/>
          </a:p>
        </p:txBody>
      </p:sp>
      <p:sp>
        <p:nvSpPr>
          <p:cNvPr id="997" name="Google Shape;997;ge24e7901eb_0_120"/>
          <p:cNvSpPr/>
          <p:nvPr/>
        </p:nvSpPr>
        <p:spPr>
          <a:xfrm rot="10800000" flipH="1">
            <a:off x="5064596" y="518280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  <p:sp>
        <p:nvSpPr>
          <p:cNvPr id="998" name="Google Shape;998;ge24e7901eb_0_120"/>
          <p:cNvSpPr/>
          <p:nvPr/>
        </p:nvSpPr>
        <p:spPr>
          <a:xfrm rot="415188" flipH="1">
            <a:off x="8263057" y="6146102"/>
            <a:ext cx="301295" cy="301295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/>
          </a:p>
        </p:txBody>
      </p:sp>
      <p:cxnSp>
        <p:nvCxnSpPr>
          <p:cNvPr id="999" name="Google Shape;999;ge24e7901eb_0_120"/>
          <p:cNvCxnSpPr/>
          <p:nvPr/>
        </p:nvCxnSpPr>
        <p:spPr>
          <a:xfrm>
            <a:off x="5223100" y="4387725"/>
            <a:ext cx="0" cy="1548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0" name="Google Shape;1000;ge24e7901eb_0_120"/>
          <p:cNvCxnSpPr/>
          <p:nvPr/>
        </p:nvCxnSpPr>
        <p:spPr>
          <a:xfrm>
            <a:off x="5223954" y="5075108"/>
            <a:ext cx="0" cy="1077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1" name="Google Shape;1001;ge24e7901eb_0_120"/>
          <p:cNvCxnSpPr/>
          <p:nvPr/>
        </p:nvCxnSpPr>
        <p:spPr>
          <a:xfrm>
            <a:off x="7240179" y="5076059"/>
            <a:ext cx="0" cy="1068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2" name="Google Shape;1002;ge24e7901eb_0_120"/>
          <p:cNvCxnSpPr/>
          <p:nvPr/>
        </p:nvCxnSpPr>
        <p:spPr>
          <a:xfrm>
            <a:off x="9274943" y="5065239"/>
            <a:ext cx="0" cy="1083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3" name="Google Shape;1003;ge24e7901eb_0_120"/>
          <p:cNvCxnSpPr/>
          <p:nvPr/>
        </p:nvCxnSpPr>
        <p:spPr>
          <a:xfrm>
            <a:off x="4190608" y="5484002"/>
            <a:ext cx="0" cy="1824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4" name="Google Shape;1004;ge24e7901eb_0_120"/>
          <p:cNvCxnSpPr/>
          <p:nvPr/>
        </p:nvCxnSpPr>
        <p:spPr>
          <a:xfrm>
            <a:off x="6709504" y="4939491"/>
            <a:ext cx="0" cy="1944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5" name="Google Shape;1005;ge24e7901eb_0_120"/>
          <p:cNvCxnSpPr/>
          <p:nvPr/>
        </p:nvCxnSpPr>
        <p:spPr>
          <a:xfrm>
            <a:off x="2127437" y="6811618"/>
            <a:ext cx="0" cy="1944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6" name="Google Shape;1006;ge24e7901eb_0_120"/>
          <p:cNvCxnSpPr/>
          <p:nvPr/>
        </p:nvCxnSpPr>
        <p:spPr>
          <a:xfrm>
            <a:off x="8263126" y="5475222"/>
            <a:ext cx="0" cy="1206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07" name="Google Shape;1007;ge24e7901eb_0_120"/>
          <p:cNvSpPr/>
          <p:nvPr/>
        </p:nvSpPr>
        <p:spPr>
          <a:xfrm flipH="1">
            <a:off x="6643299" y="461474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r>
            <a:endParaRPr/>
          </a:p>
        </p:txBody>
      </p:sp>
      <p:cxnSp>
        <p:nvCxnSpPr>
          <p:cNvPr id="1008" name="Google Shape;1008;ge24e7901eb_0_120"/>
          <p:cNvCxnSpPr/>
          <p:nvPr/>
        </p:nvCxnSpPr>
        <p:spPr>
          <a:xfrm>
            <a:off x="10244504" y="5375193"/>
            <a:ext cx="0" cy="12060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09" name="Google Shape;1009;ge24e7901eb_0_120"/>
          <p:cNvCxnSpPr/>
          <p:nvPr/>
        </p:nvCxnSpPr>
        <p:spPr>
          <a:xfrm>
            <a:off x="1198616" y="1409621"/>
            <a:ext cx="18900" cy="268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10" name="Google Shape;1010;ge24e7901eb_0_120"/>
          <p:cNvSpPr/>
          <p:nvPr/>
        </p:nvSpPr>
        <p:spPr>
          <a:xfrm>
            <a:off x="537541" y="7193628"/>
            <a:ext cx="506100" cy="5061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Y8</a:t>
            </a:r>
            <a:endParaRPr sz="700" b="1"/>
          </a:p>
        </p:txBody>
      </p:sp>
      <p:sp>
        <p:nvSpPr>
          <p:cNvPr id="1011" name="Google Shape;1011;ge24e7901eb_0_120"/>
          <p:cNvSpPr/>
          <p:nvPr/>
        </p:nvSpPr>
        <p:spPr>
          <a:xfrm>
            <a:off x="578470" y="3625793"/>
            <a:ext cx="457200" cy="4572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Y9</a:t>
            </a:r>
            <a:endParaRPr sz="1300" b="1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012" name="Google Shape;1012;ge24e7901eb_0_120"/>
          <p:cNvGrpSpPr/>
          <p:nvPr/>
        </p:nvGrpSpPr>
        <p:grpSpPr>
          <a:xfrm>
            <a:off x="5633562" y="7499100"/>
            <a:ext cx="1273170" cy="394500"/>
            <a:chOff x="4961786" y="7679584"/>
            <a:chExt cx="1642800" cy="394500"/>
          </a:xfrm>
        </p:grpSpPr>
        <p:sp>
          <p:nvSpPr>
            <p:cNvPr id="1013" name="Google Shape;1013;ge24e7901eb_0_120"/>
            <p:cNvSpPr/>
            <p:nvPr/>
          </p:nvSpPr>
          <p:spPr>
            <a:xfrm>
              <a:off x="4961786" y="7679584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14" name="Google Shape;1014;ge24e7901eb_0_120"/>
            <p:cNvSpPr/>
            <p:nvPr/>
          </p:nvSpPr>
          <p:spPr>
            <a:xfrm>
              <a:off x="5098187" y="7679584"/>
              <a:ext cx="14196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Equations</a:t>
              </a:r>
              <a:endParaRPr/>
            </a:p>
          </p:txBody>
        </p:sp>
      </p:grpSp>
      <p:grpSp>
        <p:nvGrpSpPr>
          <p:cNvPr id="1015" name="Google Shape;1015;ge24e7901eb_0_120"/>
          <p:cNvGrpSpPr/>
          <p:nvPr/>
        </p:nvGrpSpPr>
        <p:grpSpPr>
          <a:xfrm>
            <a:off x="4486549" y="8788367"/>
            <a:ext cx="1506394" cy="394500"/>
            <a:chOff x="5106566" y="8192006"/>
            <a:chExt cx="1506394" cy="394500"/>
          </a:xfrm>
        </p:grpSpPr>
        <p:sp>
          <p:nvSpPr>
            <p:cNvPr id="1016" name="Google Shape;1016;ge24e7901eb_0_120"/>
            <p:cNvSpPr/>
            <p:nvPr/>
          </p:nvSpPr>
          <p:spPr>
            <a:xfrm>
              <a:off x="5119560" y="8192006"/>
              <a:ext cx="14934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17" name="Google Shape;1017;ge24e7901eb_0_120"/>
            <p:cNvSpPr/>
            <p:nvPr/>
          </p:nvSpPr>
          <p:spPr>
            <a:xfrm>
              <a:off x="5106566" y="8192006"/>
              <a:ext cx="11463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Order</a:t>
              </a:r>
              <a:r>
                <a:rPr lang="en-GB" sz="6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 </a:t>
              </a: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of</a:t>
              </a:r>
              <a:endParaRPr lang="en-GB" dirty="0"/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Operations</a:t>
              </a:r>
              <a:endParaRPr dirty="0"/>
            </a:p>
          </p:txBody>
        </p:sp>
      </p:grpSp>
      <p:grpSp>
        <p:nvGrpSpPr>
          <p:cNvPr id="1018" name="Google Shape;1018;ge24e7901eb_0_120"/>
          <p:cNvGrpSpPr/>
          <p:nvPr/>
        </p:nvGrpSpPr>
        <p:grpSpPr>
          <a:xfrm>
            <a:off x="3533224" y="7507422"/>
            <a:ext cx="1647521" cy="394509"/>
            <a:chOff x="4888060" y="8773659"/>
            <a:chExt cx="1716526" cy="394509"/>
          </a:xfrm>
        </p:grpSpPr>
        <p:sp>
          <p:nvSpPr>
            <p:cNvPr id="1019" name="Google Shape;1019;ge24e7901eb_0_120"/>
            <p:cNvSpPr/>
            <p:nvPr/>
          </p:nvSpPr>
          <p:spPr>
            <a:xfrm>
              <a:off x="4961786" y="8773659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58B3C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20" name="Google Shape;1020;ge24e7901eb_0_120"/>
            <p:cNvSpPr/>
            <p:nvPr/>
          </p:nvSpPr>
          <p:spPr>
            <a:xfrm>
              <a:off x="4888060" y="87736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Multiplicative Reasoning</a:t>
              </a:r>
              <a:endParaRPr/>
            </a:p>
          </p:txBody>
        </p:sp>
      </p:grpSp>
      <p:sp>
        <p:nvSpPr>
          <p:cNvPr id="1021" name="Google Shape;1021;ge24e7901eb_0_120"/>
          <p:cNvSpPr/>
          <p:nvPr/>
        </p:nvSpPr>
        <p:spPr>
          <a:xfrm>
            <a:off x="267306" y="9891802"/>
            <a:ext cx="477600" cy="4776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CC99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Y6</a:t>
            </a:r>
            <a:endParaRPr sz="800" b="1"/>
          </a:p>
        </p:txBody>
      </p:sp>
      <p:sp>
        <p:nvSpPr>
          <p:cNvPr id="1022" name="Google Shape;1022;ge24e7901eb_0_120"/>
          <p:cNvSpPr/>
          <p:nvPr/>
        </p:nvSpPr>
        <p:spPr>
          <a:xfrm>
            <a:off x="3535984" y="9891802"/>
            <a:ext cx="477600" cy="477600"/>
          </a:xfrm>
          <a:prstGeom prst="ellipse">
            <a:avLst/>
          </a:prstGeom>
          <a:solidFill>
            <a:schemeClr val="lt1"/>
          </a:solidFill>
          <a:ln w="28575" cap="flat" cmpd="sng">
            <a:solidFill>
              <a:srgbClr val="58B3C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Y7</a:t>
            </a:r>
            <a:endParaRPr sz="700" b="1"/>
          </a:p>
        </p:txBody>
      </p:sp>
      <p:pic>
        <p:nvPicPr>
          <p:cNvPr id="1023" name="Google Shape;1023;ge24e7901eb_0_120" descr="Exam clipart png 2 » PNG Image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9720" y="8783688"/>
            <a:ext cx="324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4" name="Google Shape;1024;ge24e7901eb_0_120"/>
          <p:cNvSpPr/>
          <p:nvPr/>
        </p:nvSpPr>
        <p:spPr>
          <a:xfrm>
            <a:off x="5410825" y="5150700"/>
            <a:ext cx="1642500" cy="394800"/>
          </a:xfrm>
          <a:prstGeom prst="roundRect">
            <a:avLst>
              <a:gd name="adj" fmla="val 45631"/>
            </a:avLst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Constructions and Loci</a:t>
            </a:r>
            <a:endParaRPr/>
          </a:p>
        </p:txBody>
      </p:sp>
      <p:grpSp>
        <p:nvGrpSpPr>
          <p:cNvPr id="1025" name="Google Shape;1025;ge24e7901eb_0_120"/>
          <p:cNvGrpSpPr/>
          <p:nvPr/>
        </p:nvGrpSpPr>
        <p:grpSpPr>
          <a:xfrm>
            <a:off x="2671473" y="5722914"/>
            <a:ext cx="1765517" cy="394511"/>
            <a:chOff x="2601384" y="8238422"/>
            <a:chExt cx="1642800" cy="394511"/>
          </a:xfrm>
        </p:grpSpPr>
        <p:sp>
          <p:nvSpPr>
            <p:cNvPr id="1026" name="Google Shape;1026;ge24e7901eb_0_120"/>
            <p:cNvSpPr/>
            <p:nvPr/>
          </p:nvSpPr>
          <p:spPr>
            <a:xfrm>
              <a:off x="2601384" y="8238422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27" name="Google Shape;1027;ge24e7901eb_0_120"/>
            <p:cNvSpPr/>
            <p:nvPr/>
          </p:nvSpPr>
          <p:spPr>
            <a:xfrm>
              <a:off x="2611060" y="8238432"/>
              <a:ext cx="16155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Working with Powers</a:t>
              </a:r>
              <a:endParaRPr/>
            </a:p>
          </p:txBody>
        </p:sp>
      </p:grpSp>
      <p:cxnSp>
        <p:nvCxnSpPr>
          <p:cNvPr id="1028" name="Google Shape;1028;ge24e7901eb_0_120"/>
          <p:cNvCxnSpPr/>
          <p:nvPr/>
        </p:nvCxnSpPr>
        <p:spPr>
          <a:xfrm>
            <a:off x="1156075" y="4830966"/>
            <a:ext cx="0" cy="2427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029" name="Google Shape;1029;ge24e7901eb_0_120"/>
          <p:cNvGrpSpPr/>
          <p:nvPr/>
        </p:nvGrpSpPr>
        <p:grpSpPr>
          <a:xfrm>
            <a:off x="5120856" y="3383100"/>
            <a:ext cx="1289959" cy="501781"/>
            <a:chOff x="4801231" y="5696939"/>
            <a:chExt cx="1664678" cy="501781"/>
          </a:xfrm>
        </p:grpSpPr>
        <p:sp>
          <p:nvSpPr>
            <p:cNvPr id="1030" name="Google Shape;1030;ge24e7901eb_0_120"/>
            <p:cNvSpPr/>
            <p:nvPr/>
          </p:nvSpPr>
          <p:spPr>
            <a:xfrm>
              <a:off x="4801231" y="5696939"/>
              <a:ext cx="1664678" cy="501781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31" name="Google Shape;1031;ge24e7901eb_0_120"/>
                <p:cNvSpPr/>
                <p:nvPr/>
              </p:nvSpPr>
              <p:spPr>
                <a:xfrm>
                  <a:off x="4889298" y="5772857"/>
                  <a:ext cx="1556088" cy="343382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dirty="0" smtClean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Straight Line Graphs 2 </a:t>
                  </a:r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𝒚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=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𝒎𝒙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+</m:t>
                        </m:r>
                        <m:r>
                          <a:rPr lang="en-US" sz="1100" b="1" i="1" smtClean="0">
                            <a:solidFill>
                              <a:schemeClr val="dk1"/>
                            </a:solidFill>
                            <a:latin typeface="Cambria Math" panose="02040503050406030204" pitchFamily="18" charset="0"/>
                            <a:ea typeface="Century Gothic"/>
                            <a:cs typeface="Century Gothic"/>
                            <a:sym typeface="Century Gothic"/>
                          </a:rPr>
                          <m:t>𝒄</m:t>
                        </m:r>
                      </m:oMath>
                    </m:oMathPara>
                  </a14:m>
                  <a:endParaRPr b="1" dirty="0"/>
                </a:p>
              </p:txBody>
            </p:sp>
          </mc:Choice>
          <mc:Fallback xmlns="">
            <p:sp>
              <p:nvSpPr>
                <p:cNvPr id="1031" name="Google Shape;1031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89298" y="5772857"/>
                  <a:ext cx="1556088" cy="343382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7"/>
                  <a:stretch>
                    <a:fillRect t="-36842" b="-36842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32" name="Google Shape;1032;ge24e7901eb_0_120"/>
          <p:cNvGrpSpPr/>
          <p:nvPr/>
        </p:nvGrpSpPr>
        <p:grpSpPr>
          <a:xfrm>
            <a:off x="255924" y="1701428"/>
            <a:ext cx="1642800" cy="394500"/>
            <a:chOff x="4816320" y="6206862"/>
            <a:chExt cx="1642800" cy="394500"/>
          </a:xfrm>
        </p:grpSpPr>
        <p:sp>
          <p:nvSpPr>
            <p:cNvPr id="1033" name="Google Shape;1033;ge24e7901eb_0_120"/>
            <p:cNvSpPr/>
            <p:nvPr/>
          </p:nvSpPr>
          <p:spPr>
            <a:xfrm>
              <a:off x="4816320" y="6206862"/>
              <a:ext cx="1642800" cy="394500"/>
            </a:xfrm>
            <a:prstGeom prst="roundRect">
              <a:avLst>
                <a:gd name="adj" fmla="val 45631"/>
              </a:avLst>
            </a:prstGeom>
            <a:solidFill>
              <a:srgbClr val="FF0000">
                <a:alpha val="20000"/>
              </a:srgbClr>
            </a:solidFill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34" name="Google Shape;1034;ge24e7901eb_0_120"/>
            <p:cNvSpPr/>
            <p:nvPr/>
          </p:nvSpPr>
          <p:spPr>
            <a:xfrm>
              <a:off x="4887888" y="6206862"/>
              <a:ext cx="12114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End</a:t>
              </a:r>
              <a:r>
                <a:rPr lang="en-GB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of</a:t>
              </a:r>
              <a:r>
                <a:rPr lang="en-GB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year</a:t>
              </a:r>
              <a:r>
                <a:rPr lang="en-GB" sz="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lang="en-GB" sz="11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exam</a:t>
              </a:r>
              <a:endParaRPr/>
            </a:p>
          </p:txBody>
        </p:sp>
      </p:grpSp>
      <p:pic>
        <p:nvPicPr>
          <p:cNvPr id="1035" name="Google Shape;1035;ge24e7901eb_0_120" descr="Exam clipart png 2 » PNG Image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83507" y="1753591"/>
            <a:ext cx="324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6" name="Google Shape;1036;ge24e7901eb_0_120"/>
          <p:cNvSpPr/>
          <p:nvPr/>
        </p:nvSpPr>
        <p:spPr>
          <a:xfrm>
            <a:off x="4096167" y="5629405"/>
            <a:ext cx="296700" cy="50850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 l="-38767" r="-1428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5">
                <a:latin typeface="Century Gothic"/>
                <a:ea typeface="Century Gothic"/>
                <a:cs typeface="Century Gothic"/>
                <a:sym typeface="Century Gothic"/>
              </a:rPr>
              <a:t> </a:t>
            </a:r>
            <a:endParaRPr/>
          </a:p>
        </p:txBody>
      </p:sp>
      <p:pic>
        <p:nvPicPr>
          <p:cNvPr id="1037" name="Google Shape;1037;ge24e7901eb_0_120" descr="Exam clipart png 2 » PNG Image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685086" y="10611535"/>
            <a:ext cx="324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9" name="Google Shape;1039;ge24e7901eb_0_120"/>
          <p:cNvSpPr/>
          <p:nvPr/>
        </p:nvSpPr>
        <p:spPr>
          <a:xfrm>
            <a:off x="1709090" y="4500017"/>
            <a:ext cx="45600" cy="522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0" name="Google Shape;1040;ge24e7901eb_0_120"/>
          <p:cNvSpPr/>
          <p:nvPr/>
        </p:nvSpPr>
        <p:spPr>
          <a:xfrm flipH="1">
            <a:off x="2989343" y="6283200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1" name="Google Shape;1041;ge24e7901eb_0_120"/>
          <p:cNvSpPr/>
          <p:nvPr/>
        </p:nvSpPr>
        <p:spPr>
          <a:xfrm flipH="1">
            <a:off x="1711805" y="630290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2" name="Google Shape;1042;ge24e7901eb_0_120"/>
          <p:cNvSpPr/>
          <p:nvPr/>
        </p:nvSpPr>
        <p:spPr>
          <a:xfrm flipH="1">
            <a:off x="2342864" y="272080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3" name="Google Shape;1043;ge24e7901eb_0_120"/>
          <p:cNvSpPr/>
          <p:nvPr/>
        </p:nvSpPr>
        <p:spPr>
          <a:xfrm flipH="1">
            <a:off x="4858174" y="936510"/>
            <a:ext cx="53100" cy="5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4" name="Google Shape;1044;ge24e7901eb_0_120"/>
          <p:cNvSpPr/>
          <p:nvPr/>
        </p:nvSpPr>
        <p:spPr>
          <a:xfrm flipH="1">
            <a:off x="3125092" y="273216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5" name="Google Shape;1045;ge24e7901eb_0_120"/>
          <p:cNvSpPr/>
          <p:nvPr/>
        </p:nvSpPr>
        <p:spPr>
          <a:xfrm flipH="1">
            <a:off x="5792090" y="935918"/>
            <a:ext cx="45600" cy="509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6" name="Google Shape;1046;ge24e7901eb_0_120"/>
          <p:cNvSpPr/>
          <p:nvPr/>
        </p:nvSpPr>
        <p:spPr>
          <a:xfrm flipH="1">
            <a:off x="3131722" y="4502301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7" name="Google Shape;1047;ge24e7901eb_0_120"/>
          <p:cNvSpPr/>
          <p:nvPr/>
        </p:nvSpPr>
        <p:spPr>
          <a:xfrm flipH="1">
            <a:off x="4135798" y="629792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8" name="Google Shape;1048;ge24e7901eb_0_120"/>
          <p:cNvSpPr/>
          <p:nvPr/>
        </p:nvSpPr>
        <p:spPr>
          <a:xfrm flipH="1">
            <a:off x="6687072" y="929430"/>
            <a:ext cx="56100" cy="514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49" name="Google Shape;1049;ge24e7901eb_0_120"/>
          <p:cNvSpPr/>
          <p:nvPr/>
        </p:nvSpPr>
        <p:spPr>
          <a:xfrm flipH="1">
            <a:off x="38678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0" name="Google Shape;1050;ge24e7901eb_0_120"/>
          <p:cNvSpPr/>
          <p:nvPr/>
        </p:nvSpPr>
        <p:spPr>
          <a:xfrm flipH="1">
            <a:off x="4262526" y="4502310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1" name="Google Shape;1051;ge24e7901eb_0_120"/>
          <p:cNvSpPr/>
          <p:nvPr/>
        </p:nvSpPr>
        <p:spPr>
          <a:xfrm flipH="1">
            <a:off x="5365810" y="6297937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2" name="Google Shape;1052;ge24e7901eb_0_120"/>
          <p:cNvSpPr/>
          <p:nvPr/>
        </p:nvSpPr>
        <p:spPr>
          <a:xfrm flipH="1">
            <a:off x="1715690" y="8076769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3" name="Google Shape;1053;ge24e7901eb_0_120"/>
          <p:cNvSpPr/>
          <p:nvPr/>
        </p:nvSpPr>
        <p:spPr>
          <a:xfrm flipH="1">
            <a:off x="2704543" y="8085399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4" name="Google Shape;1054;ge24e7901eb_0_120"/>
          <p:cNvSpPr/>
          <p:nvPr/>
        </p:nvSpPr>
        <p:spPr>
          <a:xfrm flipH="1">
            <a:off x="3716279" y="8066898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5" name="Google Shape;1055;ge24e7901eb_0_120"/>
          <p:cNvSpPr/>
          <p:nvPr/>
        </p:nvSpPr>
        <p:spPr>
          <a:xfrm flipH="1">
            <a:off x="4715231" y="807657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6" name="Google Shape;1056;ge24e7901eb_0_120"/>
          <p:cNvSpPr/>
          <p:nvPr/>
        </p:nvSpPr>
        <p:spPr>
          <a:xfrm flipH="1">
            <a:off x="5705097" y="806681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7" name="Google Shape;1057;ge24e7901eb_0_120"/>
          <p:cNvSpPr/>
          <p:nvPr/>
        </p:nvSpPr>
        <p:spPr>
          <a:xfrm flipH="1">
            <a:off x="2237967" y="9867709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8" name="Google Shape;1058;ge24e7901eb_0_120"/>
          <p:cNvSpPr/>
          <p:nvPr/>
        </p:nvSpPr>
        <p:spPr>
          <a:xfrm flipH="1">
            <a:off x="4696166" y="985039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59" name="Google Shape;1059;ge24e7901eb_0_120"/>
          <p:cNvSpPr/>
          <p:nvPr/>
        </p:nvSpPr>
        <p:spPr>
          <a:xfrm flipH="1">
            <a:off x="5707031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0" name="Google Shape;1060;ge24e7901eb_0_120"/>
          <p:cNvSpPr/>
          <p:nvPr/>
        </p:nvSpPr>
        <p:spPr>
          <a:xfrm flipH="1">
            <a:off x="7667568" y="918086"/>
            <a:ext cx="45600" cy="523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1" name="Google Shape;1061;ge24e7901eb_0_120"/>
          <p:cNvSpPr/>
          <p:nvPr/>
        </p:nvSpPr>
        <p:spPr>
          <a:xfrm flipH="1">
            <a:off x="7286569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2" name="Google Shape;1062;ge24e7901eb_0_120"/>
          <p:cNvSpPr/>
          <p:nvPr/>
        </p:nvSpPr>
        <p:spPr>
          <a:xfrm flipH="1">
            <a:off x="6012719" y="4507073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3" name="Google Shape;1063;ge24e7901eb_0_120"/>
          <p:cNvSpPr/>
          <p:nvPr/>
        </p:nvSpPr>
        <p:spPr>
          <a:xfrm flipH="1">
            <a:off x="6754103" y="628576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4" name="Google Shape;1064;ge24e7901eb_0_120"/>
          <p:cNvSpPr/>
          <p:nvPr/>
        </p:nvSpPr>
        <p:spPr>
          <a:xfrm flipH="1">
            <a:off x="6761590" y="806681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5" name="Google Shape;1065;ge24e7901eb_0_120"/>
          <p:cNvSpPr/>
          <p:nvPr/>
        </p:nvSpPr>
        <p:spPr>
          <a:xfrm flipH="1">
            <a:off x="6763524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6" name="Google Shape;1066;ge24e7901eb_0_120"/>
          <p:cNvSpPr/>
          <p:nvPr/>
        </p:nvSpPr>
        <p:spPr>
          <a:xfrm rot="1176726">
            <a:off x="8604242" y="1303731"/>
            <a:ext cx="27707" cy="6129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7" name="Google Shape;1067;ge24e7901eb_0_120"/>
          <p:cNvSpPr/>
          <p:nvPr/>
        </p:nvSpPr>
        <p:spPr>
          <a:xfrm rot="-1522927" flipH="1">
            <a:off x="8400575" y="2472060"/>
            <a:ext cx="45491" cy="51905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8" name="Google Shape;1068;ge24e7901eb_0_120"/>
          <p:cNvSpPr/>
          <p:nvPr/>
        </p:nvSpPr>
        <p:spPr>
          <a:xfrm rot="10800000">
            <a:off x="8571036" y="5644632"/>
            <a:ext cx="506100" cy="39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69" name="Google Shape;1069;ge24e7901eb_0_120"/>
          <p:cNvSpPr/>
          <p:nvPr/>
        </p:nvSpPr>
        <p:spPr>
          <a:xfrm flipH="1">
            <a:off x="7819859" y="8066814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0" name="Google Shape;1070;ge24e7901eb_0_120"/>
          <p:cNvSpPr/>
          <p:nvPr/>
        </p:nvSpPr>
        <p:spPr>
          <a:xfrm flipH="1">
            <a:off x="7821793" y="9856532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1" name="Google Shape;1071;ge24e7901eb_0_120"/>
          <p:cNvSpPr txBox="1"/>
          <p:nvPr/>
        </p:nvSpPr>
        <p:spPr>
          <a:xfrm>
            <a:off x="866132" y="11443221"/>
            <a:ext cx="7815300" cy="34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Department Intent</a:t>
            </a:r>
            <a:endParaRPr sz="16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2" name="Google Shape;1072;ge24e7901eb_0_120"/>
          <p:cNvSpPr/>
          <p:nvPr/>
        </p:nvSpPr>
        <p:spPr>
          <a:xfrm rot="-1624325" flipH="1">
            <a:off x="1132994" y="2963062"/>
            <a:ext cx="45483" cy="51909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3" name="Google Shape;1073;ge24e7901eb_0_120"/>
          <p:cNvSpPr/>
          <p:nvPr/>
        </p:nvSpPr>
        <p:spPr>
          <a:xfrm flipH="1">
            <a:off x="2357182" y="929168"/>
            <a:ext cx="53100" cy="5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4" name="Google Shape;1074;ge24e7901eb_0_120"/>
          <p:cNvSpPr/>
          <p:nvPr/>
        </p:nvSpPr>
        <p:spPr>
          <a:xfrm flipH="1">
            <a:off x="1679428" y="2720318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75" name="Google Shape;1075;ge24e7901eb_0_120"/>
          <p:cNvSpPr/>
          <p:nvPr/>
        </p:nvSpPr>
        <p:spPr>
          <a:xfrm flipH="1">
            <a:off x="3939763" y="944096"/>
            <a:ext cx="53100" cy="5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76" name="Google Shape;1076;ge24e7901eb_0_1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8318910" y="11293809"/>
            <a:ext cx="1035121" cy="1367567"/>
          </a:xfrm>
          <a:prstGeom prst="rect">
            <a:avLst/>
          </a:prstGeom>
          <a:noFill/>
          <a:ln>
            <a:noFill/>
          </a:ln>
        </p:spPr>
      </p:pic>
      <p:sp>
        <p:nvSpPr>
          <p:cNvPr id="1077" name="Google Shape;1077;ge24e7901eb_0_120"/>
          <p:cNvSpPr/>
          <p:nvPr/>
        </p:nvSpPr>
        <p:spPr>
          <a:xfrm flipH="1">
            <a:off x="1998715" y="6406839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/>
          </a:p>
        </p:txBody>
      </p:sp>
      <p:sp>
        <p:nvSpPr>
          <p:cNvPr id="1078" name="Google Shape;1078;ge24e7901eb_0_120"/>
          <p:cNvSpPr/>
          <p:nvPr/>
        </p:nvSpPr>
        <p:spPr>
          <a:xfrm flipH="1">
            <a:off x="3446515" y="6406839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  <p:sp>
        <p:nvSpPr>
          <p:cNvPr id="1079" name="Google Shape;1079;ge24e7901eb_0_120"/>
          <p:cNvSpPr/>
          <p:nvPr/>
        </p:nvSpPr>
        <p:spPr>
          <a:xfrm flipH="1">
            <a:off x="4665715" y="6406839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  <p:sp>
        <p:nvSpPr>
          <p:cNvPr id="1080" name="Google Shape;1080;ge24e7901eb_0_120"/>
          <p:cNvSpPr/>
          <p:nvPr/>
        </p:nvSpPr>
        <p:spPr>
          <a:xfrm flipH="1">
            <a:off x="5884915" y="6406839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/>
          </a:p>
        </p:txBody>
      </p:sp>
      <p:sp>
        <p:nvSpPr>
          <p:cNvPr id="1081" name="Google Shape;1081;ge24e7901eb_0_120"/>
          <p:cNvSpPr/>
          <p:nvPr/>
        </p:nvSpPr>
        <p:spPr>
          <a:xfrm flipH="1">
            <a:off x="8356752" y="4922164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</a:t>
            </a:r>
            <a:endParaRPr/>
          </a:p>
        </p:txBody>
      </p:sp>
      <p:cxnSp>
        <p:nvCxnSpPr>
          <p:cNvPr id="1082" name="Google Shape;1082;ge24e7901eb_0_120"/>
          <p:cNvCxnSpPr/>
          <p:nvPr/>
        </p:nvCxnSpPr>
        <p:spPr>
          <a:xfrm>
            <a:off x="3597137" y="6131018"/>
            <a:ext cx="0" cy="1944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3" name="Google Shape;1083;ge24e7901eb_0_120"/>
          <p:cNvCxnSpPr/>
          <p:nvPr/>
        </p:nvCxnSpPr>
        <p:spPr>
          <a:xfrm>
            <a:off x="4755950" y="6735268"/>
            <a:ext cx="0" cy="1944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4" name="Google Shape;1084;ge24e7901eb_0_120"/>
          <p:cNvCxnSpPr/>
          <p:nvPr/>
        </p:nvCxnSpPr>
        <p:spPr>
          <a:xfrm>
            <a:off x="6113200" y="6098043"/>
            <a:ext cx="0" cy="1944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5" name="Google Shape;1085;ge24e7901eb_0_120"/>
          <p:cNvCxnSpPr>
            <a:stCxn id="942" idx="2"/>
          </p:cNvCxnSpPr>
          <p:nvPr/>
        </p:nvCxnSpPr>
        <p:spPr>
          <a:xfrm>
            <a:off x="7523313" y="6059613"/>
            <a:ext cx="651953" cy="1419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86" name="Google Shape;1086;ge24e7901eb_0_120"/>
          <p:cNvCxnSpPr>
            <a:stCxn id="939" idx="2"/>
          </p:cNvCxnSpPr>
          <p:nvPr/>
        </p:nvCxnSpPr>
        <p:spPr>
          <a:xfrm>
            <a:off x="8364702" y="4319725"/>
            <a:ext cx="15600" cy="3537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87" name="Google Shape;1087;ge24e7901eb_0_120"/>
          <p:cNvSpPr/>
          <p:nvPr/>
        </p:nvSpPr>
        <p:spPr>
          <a:xfrm flipH="1">
            <a:off x="5076874" y="45754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</a:t>
            </a:r>
            <a:endParaRPr/>
          </a:p>
        </p:txBody>
      </p:sp>
      <p:sp>
        <p:nvSpPr>
          <p:cNvPr id="1088" name="Google Shape;1088;ge24e7901eb_0_120"/>
          <p:cNvSpPr/>
          <p:nvPr/>
        </p:nvSpPr>
        <p:spPr>
          <a:xfrm flipH="1">
            <a:off x="3569324" y="461597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</a:t>
            </a:r>
            <a:endParaRPr/>
          </a:p>
        </p:txBody>
      </p:sp>
      <p:grpSp>
        <p:nvGrpSpPr>
          <p:cNvPr id="1089" name="Google Shape;1089;ge24e7901eb_0_120"/>
          <p:cNvGrpSpPr/>
          <p:nvPr/>
        </p:nvGrpSpPr>
        <p:grpSpPr>
          <a:xfrm>
            <a:off x="2357183" y="5122812"/>
            <a:ext cx="2281612" cy="405079"/>
            <a:chOff x="617861" y="7830381"/>
            <a:chExt cx="1642800" cy="405079"/>
          </a:xfrm>
        </p:grpSpPr>
        <p:sp>
          <p:nvSpPr>
            <p:cNvPr id="1090" name="Google Shape;1090;ge24e7901eb_0_120"/>
            <p:cNvSpPr/>
            <p:nvPr/>
          </p:nvSpPr>
          <p:spPr>
            <a:xfrm>
              <a:off x="617861" y="7840960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091" name="Google Shape;1091;ge24e7901eb_0_120"/>
            <p:cNvSpPr/>
            <p:nvPr/>
          </p:nvSpPr>
          <p:spPr>
            <a:xfrm>
              <a:off x="617909" y="7830381"/>
              <a:ext cx="1311986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Scale Drawings and Measurements</a:t>
              </a:r>
              <a:endParaRPr dirty="0"/>
            </a:p>
          </p:txBody>
        </p:sp>
      </p:grpSp>
      <p:sp>
        <p:nvSpPr>
          <p:cNvPr id="1092" name="Google Shape;1092;ge24e7901eb_0_120"/>
          <p:cNvSpPr/>
          <p:nvPr/>
        </p:nvSpPr>
        <p:spPr>
          <a:xfrm flipH="1">
            <a:off x="2324050" y="4615975"/>
            <a:ext cx="36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</a:t>
            </a:r>
            <a:endParaRPr/>
          </a:p>
        </p:txBody>
      </p:sp>
      <p:sp>
        <p:nvSpPr>
          <p:cNvPr id="1093" name="Google Shape;1093;ge24e7901eb_0_120"/>
          <p:cNvSpPr/>
          <p:nvPr/>
        </p:nvSpPr>
        <p:spPr>
          <a:xfrm flipH="1">
            <a:off x="1005750" y="4398988"/>
            <a:ext cx="36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</a:t>
            </a:r>
            <a:endParaRPr/>
          </a:p>
        </p:txBody>
      </p:sp>
      <p:cxnSp>
        <p:nvCxnSpPr>
          <p:cNvPr id="1094" name="Google Shape;1094;ge24e7901eb_0_120"/>
          <p:cNvCxnSpPr/>
          <p:nvPr/>
        </p:nvCxnSpPr>
        <p:spPr>
          <a:xfrm>
            <a:off x="3714300" y="4988050"/>
            <a:ext cx="0" cy="1548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5" name="Google Shape;1095;ge24e7901eb_0_120"/>
          <p:cNvCxnSpPr/>
          <p:nvPr/>
        </p:nvCxnSpPr>
        <p:spPr>
          <a:xfrm>
            <a:off x="2506750" y="4351588"/>
            <a:ext cx="0" cy="154800"/>
          </a:xfrm>
          <a:prstGeom prst="straightConnector1">
            <a:avLst/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6" name="Google Shape;1096;ge24e7901eb_0_120"/>
          <p:cNvCxnSpPr>
            <a:endCxn id="926" idx="1"/>
          </p:cNvCxnSpPr>
          <p:nvPr/>
        </p:nvCxnSpPr>
        <p:spPr>
          <a:xfrm>
            <a:off x="1093809" y="3545853"/>
            <a:ext cx="351600" cy="80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097" name="Google Shape;1097;ge24e7901eb_0_120"/>
          <p:cNvCxnSpPr/>
          <p:nvPr/>
        </p:nvCxnSpPr>
        <p:spPr>
          <a:xfrm>
            <a:off x="1065125" y="2614300"/>
            <a:ext cx="267000" cy="234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098" name="Google Shape;1098;ge24e7901eb_0_120"/>
          <p:cNvSpPr/>
          <p:nvPr/>
        </p:nvSpPr>
        <p:spPr>
          <a:xfrm flipH="1">
            <a:off x="800990" y="3237639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</a:t>
            </a:r>
            <a:endParaRPr/>
          </a:p>
        </p:txBody>
      </p:sp>
      <p:sp>
        <p:nvSpPr>
          <p:cNvPr id="1099" name="Google Shape;1099;ge24e7901eb_0_120"/>
          <p:cNvSpPr/>
          <p:nvPr/>
        </p:nvSpPr>
        <p:spPr>
          <a:xfrm flipH="1">
            <a:off x="1299840" y="2880702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</a:t>
            </a:r>
            <a:endParaRPr/>
          </a:p>
        </p:txBody>
      </p:sp>
      <p:sp>
        <p:nvSpPr>
          <p:cNvPr id="1100" name="Google Shape;1100;ge24e7901eb_0_120"/>
          <p:cNvSpPr/>
          <p:nvPr/>
        </p:nvSpPr>
        <p:spPr>
          <a:xfrm flipH="1">
            <a:off x="1929565" y="27869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3</a:t>
            </a:r>
            <a:endParaRPr/>
          </a:p>
        </p:txBody>
      </p:sp>
      <p:sp>
        <p:nvSpPr>
          <p:cNvPr id="1101" name="Google Shape;1101;ge24e7901eb_0_120"/>
          <p:cNvSpPr/>
          <p:nvPr/>
        </p:nvSpPr>
        <p:spPr>
          <a:xfrm flipH="1">
            <a:off x="45536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02" name="Google Shape;1102;ge24e7901eb_0_120"/>
          <p:cNvSpPr/>
          <p:nvPr/>
        </p:nvSpPr>
        <p:spPr>
          <a:xfrm flipH="1">
            <a:off x="52394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03" name="Google Shape;1103;ge24e7901eb_0_120"/>
          <p:cNvSpPr/>
          <p:nvPr/>
        </p:nvSpPr>
        <p:spPr>
          <a:xfrm flipH="1">
            <a:off x="58490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04" name="Google Shape;1104;ge24e7901eb_0_120"/>
          <p:cNvSpPr/>
          <p:nvPr/>
        </p:nvSpPr>
        <p:spPr>
          <a:xfrm flipH="1">
            <a:off x="6458676" y="2705025"/>
            <a:ext cx="45600" cy="51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05" name="Google Shape;1105;ge24e7901eb_0_120"/>
          <p:cNvSpPr/>
          <p:nvPr/>
        </p:nvSpPr>
        <p:spPr>
          <a:xfrm flipH="1">
            <a:off x="2615365" y="27869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4</a:t>
            </a:r>
            <a:endParaRPr/>
          </a:p>
        </p:txBody>
      </p:sp>
      <p:sp>
        <p:nvSpPr>
          <p:cNvPr id="1106" name="Google Shape;1106;ge24e7901eb_0_120"/>
          <p:cNvSpPr/>
          <p:nvPr/>
        </p:nvSpPr>
        <p:spPr>
          <a:xfrm flipH="1">
            <a:off x="3377365" y="27869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5</a:t>
            </a:r>
            <a:endParaRPr/>
          </a:p>
        </p:txBody>
      </p:sp>
      <p:sp>
        <p:nvSpPr>
          <p:cNvPr id="1107" name="Google Shape;1107;ge24e7901eb_0_120"/>
          <p:cNvSpPr/>
          <p:nvPr/>
        </p:nvSpPr>
        <p:spPr>
          <a:xfrm flipH="1">
            <a:off x="4139365" y="27869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6</a:t>
            </a:r>
            <a:endParaRPr/>
          </a:p>
        </p:txBody>
      </p:sp>
      <p:sp>
        <p:nvSpPr>
          <p:cNvPr id="1108" name="Google Shape;1108;ge24e7901eb_0_120"/>
          <p:cNvSpPr/>
          <p:nvPr/>
        </p:nvSpPr>
        <p:spPr>
          <a:xfrm flipH="1">
            <a:off x="4748965" y="2786927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7</a:t>
            </a:r>
            <a:endParaRPr/>
          </a:p>
        </p:txBody>
      </p:sp>
      <p:sp>
        <p:nvSpPr>
          <p:cNvPr id="1109" name="Google Shape;1109;ge24e7901eb_0_120"/>
          <p:cNvSpPr/>
          <p:nvPr/>
        </p:nvSpPr>
        <p:spPr>
          <a:xfrm flipH="1">
            <a:off x="5416465" y="2826414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8</a:t>
            </a:r>
            <a:endParaRPr/>
          </a:p>
        </p:txBody>
      </p:sp>
      <p:sp>
        <p:nvSpPr>
          <p:cNvPr id="1110" name="Google Shape;1110;ge24e7901eb_0_120"/>
          <p:cNvSpPr/>
          <p:nvPr/>
        </p:nvSpPr>
        <p:spPr>
          <a:xfrm flipH="1">
            <a:off x="6026065" y="2826414"/>
            <a:ext cx="301200" cy="3012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9</a:t>
            </a:r>
            <a:endParaRPr/>
          </a:p>
        </p:txBody>
      </p:sp>
      <p:sp>
        <p:nvSpPr>
          <p:cNvPr id="1111" name="Google Shape;1111;ge24e7901eb_0_120"/>
          <p:cNvSpPr/>
          <p:nvPr/>
        </p:nvSpPr>
        <p:spPr>
          <a:xfrm flipH="1">
            <a:off x="6711876" y="2826427"/>
            <a:ext cx="33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10</a:t>
            </a:r>
            <a:endParaRPr/>
          </a:p>
        </p:txBody>
      </p:sp>
      <p:sp>
        <p:nvSpPr>
          <p:cNvPr id="1112" name="Google Shape;1112;ge24e7901eb_0_120"/>
          <p:cNvSpPr/>
          <p:nvPr/>
        </p:nvSpPr>
        <p:spPr>
          <a:xfrm flipH="1">
            <a:off x="7702476" y="2826427"/>
            <a:ext cx="33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11</a:t>
            </a:r>
            <a:endParaRPr/>
          </a:p>
        </p:txBody>
      </p:sp>
      <p:cxnSp>
        <p:nvCxnSpPr>
          <p:cNvPr id="1113" name="Google Shape;1113;ge24e7901eb_0_120"/>
          <p:cNvCxnSpPr/>
          <p:nvPr/>
        </p:nvCxnSpPr>
        <p:spPr>
          <a:xfrm>
            <a:off x="1827125" y="2538100"/>
            <a:ext cx="267000" cy="234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14" name="Google Shape;1114;ge24e7901eb_0_120"/>
          <p:cNvCxnSpPr/>
          <p:nvPr/>
        </p:nvCxnSpPr>
        <p:spPr>
          <a:xfrm>
            <a:off x="2741525" y="3147700"/>
            <a:ext cx="267000" cy="234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15" name="Google Shape;1115;ge24e7901eb_0_120"/>
          <p:cNvGrpSpPr/>
          <p:nvPr/>
        </p:nvGrpSpPr>
        <p:grpSpPr>
          <a:xfrm>
            <a:off x="3324700" y="2233463"/>
            <a:ext cx="638064" cy="394503"/>
            <a:chOff x="611072" y="5959346"/>
            <a:chExt cx="1642800" cy="394503"/>
          </a:xfrm>
        </p:grpSpPr>
        <p:sp>
          <p:nvSpPr>
            <p:cNvPr id="1116" name="Google Shape;1116;ge24e7901eb_0_120"/>
            <p:cNvSpPr/>
            <p:nvPr/>
          </p:nvSpPr>
          <p:spPr>
            <a:xfrm>
              <a:off x="611072" y="5959349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17" name="Google Shape;1117;ge24e7901eb_0_120"/>
            <p:cNvSpPr/>
            <p:nvPr/>
          </p:nvSpPr>
          <p:spPr>
            <a:xfrm>
              <a:off x="629402" y="5959346"/>
              <a:ext cx="15810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Sets</a:t>
              </a:r>
              <a:endParaRPr dirty="0"/>
            </a:p>
          </p:txBody>
        </p:sp>
      </p:grpSp>
      <p:cxnSp>
        <p:nvCxnSpPr>
          <p:cNvPr id="1118" name="Google Shape;1118;ge24e7901eb_0_120"/>
          <p:cNvCxnSpPr>
            <a:stCxn id="1117" idx="2"/>
          </p:cNvCxnSpPr>
          <p:nvPr/>
        </p:nvCxnSpPr>
        <p:spPr>
          <a:xfrm>
            <a:off x="3638849" y="2627963"/>
            <a:ext cx="55500" cy="144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19" name="Google Shape;1119;ge24e7901eb_0_120"/>
          <p:cNvGrpSpPr/>
          <p:nvPr/>
        </p:nvGrpSpPr>
        <p:grpSpPr>
          <a:xfrm>
            <a:off x="3890423" y="3470550"/>
            <a:ext cx="1162027" cy="401725"/>
            <a:chOff x="624580" y="7185664"/>
            <a:chExt cx="1162027" cy="401725"/>
          </a:xfrm>
        </p:grpSpPr>
        <p:sp>
          <p:nvSpPr>
            <p:cNvPr id="1120" name="Google Shape;1120;ge24e7901eb_0_120"/>
            <p:cNvSpPr/>
            <p:nvPr/>
          </p:nvSpPr>
          <p:spPr>
            <a:xfrm>
              <a:off x="624580" y="7192889"/>
              <a:ext cx="11583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21" name="Google Shape;1121;ge24e7901eb_0_120"/>
            <p:cNvSpPr/>
            <p:nvPr/>
          </p:nvSpPr>
          <p:spPr>
            <a:xfrm>
              <a:off x="681107" y="7185664"/>
              <a:ext cx="11055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Standard Form</a:t>
              </a:r>
              <a:endParaRPr dirty="0"/>
            </a:p>
          </p:txBody>
        </p:sp>
      </p:grpSp>
      <p:cxnSp>
        <p:nvCxnSpPr>
          <p:cNvPr id="1122" name="Google Shape;1122;ge24e7901eb_0_120"/>
          <p:cNvCxnSpPr/>
          <p:nvPr/>
        </p:nvCxnSpPr>
        <p:spPr>
          <a:xfrm>
            <a:off x="4248449" y="3237563"/>
            <a:ext cx="7800" cy="250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3" name="Google Shape;1123;ge24e7901eb_0_120"/>
          <p:cNvCxnSpPr/>
          <p:nvPr/>
        </p:nvCxnSpPr>
        <p:spPr>
          <a:xfrm>
            <a:off x="5086649" y="2551763"/>
            <a:ext cx="7800" cy="250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24" name="Google Shape;1124;ge24e7901eb_0_120"/>
          <p:cNvCxnSpPr/>
          <p:nvPr/>
        </p:nvCxnSpPr>
        <p:spPr>
          <a:xfrm>
            <a:off x="5696249" y="3161363"/>
            <a:ext cx="7800" cy="250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25" name="Google Shape;1125;ge24e7901eb_0_120"/>
          <p:cNvGrpSpPr/>
          <p:nvPr/>
        </p:nvGrpSpPr>
        <p:grpSpPr>
          <a:xfrm>
            <a:off x="6004029" y="2086625"/>
            <a:ext cx="1975099" cy="394500"/>
            <a:chOff x="4777673" y="7316868"/>
            <a:chExt cx="2352428" cy="394500"/>
          </a:xfrm>
        </p:grpSpPr>
        <p:sp>
          <p:nvSpPr>
            <p:cNvPr id="1126" name="Google Shape;1126;ge24e7901eb_0_120"/>
            <p:cNvSpPr/>
            <p:nvPr/>
          </p:nvSpPr>
          <p:spPr>
            <a:xfrm>
              <a:off x="4777673" y="7316868"/>
              <a:ext cx="2352428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27" name="Google Shape;1127;ge24e7901eb_0_120"/>
            <p:cNvSpPr/>
            <p:nvPr/>
          </p:nvSpPr>
          <p:spPr>
            <a:xfrm>
              <a:off x="4849234" y="7316868"/>
              <a:ext cx="1673797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Pythagoras and Circle Theorems</a:t>
              </a:r>
              <a:endParaRPr sz="1300" dirty="0"/>
            </a:p>
          </p:txBody>
        </p:sp>
      </p:grpSp>
      <p:cxnSp>
        <p:nvCxnSpPr>
          <p:cNvPr id="1128" name="Google Shape;1128;ge24e7901eb_0_120"/>
          <p:cNvCxnSpPr/>
          <p:nvPr/>
        </p:nvCxnSpPr>
        <p:spPr>
          <a:xfrm flipH="1">
            <a:off x="6284950" y="2487750"/>
            <a:ext cx="228600" cy="2571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29" name="Google Shape;1129;ge24e7901eb_0_120"/>
          <p:cNvGrpSpPr/>
          <p:nvPr/>
        </p:nvGrpSpPr>
        <p:grpSpPr>
          <a:xfrm>
            <a:off x="6496261" y="3478925"/>
            <a:ext cx="1482867" cy="401725"/>
            <a:chOff x="624580" y="7185664"/>
            <a:chExt cx="1162027" cy="401725"/>
          </a:xfrm>
        </p:grpSpPr>
        <p:sp>
          <p:nvSpPr>
            <p:cNvPr id="1130" name="Google Shape;1130;ge24e7901eb_0_120"/>
            <p:cNvSpPr/>
            <p:nvPr/>
          </p:nvSpPr>
          <p:spPr>
            <a:xfrm>
              <a:off x="624580" y="7192889"/>
              <a:ext cx="11583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31" name="Google Shape;1131;ge24e7901eb_0_120"/>
            <p:cNvSpPr/>
            <p:nvPr/>
          </p:nvSpPr>
          <p:spPr>
            <a:xfrm>
              <a:off x="681107" y="7185664"/>
              <a:ext cx="11055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Data</a:t>
              </a:r>
              <a:endParaRPr/>
            </a:p>
          </p:txBody>
        </p:sp>
      </p:grpSp>
      <p:cxnSp>
        <p:nvCxnSpPr>
          <p:cNvPr id="1132" name="Google Shape;1132;ge24e7901eb_0_120"/>
          <p:cNvCxnSpPr/>
          <p:nvPr/>
        </p:nvCxnSpPr>
        <p:spPr>
          <a:xfrm>
            <a:off x="7073374" y="3263138"/>
            <a:ext cx="7800" cy="250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33" name="Google Shape;1133;ge24e7901eb_0_120"/>
          <p:cNvGrpSpPr/>
          <p:nvPr/>
        </p:nvGrpSpPr>
        <p:grpSpPr>
          <a:xfrm>
            <a:off x="7979128" y="3405662"/>
            <a:ext cx="1402352" cy="394500"/>
            <a:chOff x="4777673" y="7316868"/>
            <a:chExt cx="1670262" cy="394500"/>
          </a:xfrm>
        </p:grpSpPr>
        <p:sp>
          <p:nvSpPr>
            <p:cNvPr id="1134" name="Google Shape;1134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35" name="Google Shape;1135;ge24e7901eb_0_120"/>
            <p:cNvSpPr/>
            <p:nvPr/>
          </p:nvSpPr>
          <p:spPr>
            <a:xfrm>
              <a:off x="4849235" y="7316868"/>
              <a:ext cx="1598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HCF/LCM and Ratio</a:t>
              </a:r>
              <a:endParaRPr sz="1300"/>
            </a:p>
          </p:txBody>
        </p:sp>
      </p:grpSp>
      <p:cxnSp>
        <p:nvCxnSpPr>
          <p:cNvPr id="1136" name="Google Shape;1136;ge24e7901eb_0_120"/>
          <p:cNvCxnSpPr/>
          <p:nvPr/>
        </p:nvCxnSpPr>
        <p:spPr>
          <a:xfrm rot="10800000">
            <a:off x="8113825" y="3201900"/>
            <a:ext cx="371400" cy="18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37" name="Google Shape;1137;ge24e7901eb_0_120"/>
          <p:cNvSpPr/>
          <p:nvPr/>
        </p:nvSpPr>
        <p:spPr>
          <a:xfrm flipH="1">
            <a:off x="8656376" y="2007277"/>
            <a:ext cx="335400" cy="358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12</a:t>
            </a:r>
            <a:endParaRPr/>
          </a:p>
        </p:txBody>
      </p:sp>
      <p:grpSp>
        <p:nvGrpSpPr>
          <p:cNvPr id="1138" name="Google Shape;1138;ge24e7901eb_0_120"/>
          <p:cNvGrpSpPr/>
          <p:nvPr/>
        </p:nvGrpSpPr>
        <p:grpSpPr>
          <a:xfrm>
            <a:off x="6947290" y="1683912"/>
            <a:ext cx="1402352" cy="394500"/>
            <a:chOff x="4777673" y="7316868"/>
            <a:chExt cx="1670262" cy="394500"/>
          </a:xfrm>
        </p:grpSpPr>
        <p:sp>
          <p:nvSpPr>
            <p:cNvPr id="1139" name="Google Shape;1139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40" name="Google Shape;1140;ge24e7901eb_0_120"/>
            <p:cNvSpPr/>
            <p:nvPr/>
          </p:nvSpPr>
          <p:spPr>
            <a:xfrm>
              <a:off x="4849235" y="7316868"/>
              <a:ext cx="1598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0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Simultaneous Equations</a:t>
              </a:r>
              <a:endParaRPr sz="1300" dirty="0"/>
            </a:p>
          </p:txBody>
        </p:sp>
      </p:grpSp>
      <p:cxnSp>
        <p:nvCxnSpPr>
          <p:cNvPr id="1141" name="Google Shape;1141;ge24e7901eb_0_120"/>
          <p:cNvCxnSpPr>
            <a:stCxn id="1142" idx="2"/>
          </p:cNvCxnSpPr>
          <p:nvPr/>
        </p:nvCxnSpPr>
        <p:spPr>
          <a:xfrm flipH="1">
            <a:off x="8468932" y="834342"/>
            <a:ext cx="227700" cy="308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43" name="Google Shape;1143;ge24e7901eb_0_120"/>
          <p:cNvSpPr/>
          <p:nvPr/>
        </p:nvSpPr>
        <p:spPr>
          <a:xfrm flipH="1">
            <a:off x="8122975" y="11690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13</a:t>
            </a:r>
            <a:endParaRPr/>
          </a:p>
        </p:txBody>
      </p:sp>
      <p:grpSp>
        <p:nvGrpSpPr>
          <p:cNvPr id="1144" name="Google Shape;1144;ge24e7901eb_0_120"/>
          <p:cNvGrpSpPr/>
          <p:nvPr/>
        </p:nvGrpSpPr>
        <p:grpSpPr>
          <a:xfrm>
            <a:off x="8037029" y="365242"/>
            <a:ext cx="1258010" cy="477691"/>
            <a:chOff x="624580" y="7185664"/>
            <a:chExt cx="1162027" cy="401725"/>
          </a:xfrm>
        </p:grpSpPr>
        <p:sp>
          <p:nvSpPr>
            <p:cNvPr id="1145" name="Google Shape;1145;ge24e7901eb_0_120"/>
            <p:cNvSpPr/>
            <p:nvPr/>
          </p:nvSpPr>
          <p:spPr>
            <a:xfrm>
              <a:off x="624580" y="7192889"/>
              <a:ext cx="11583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42" name="Google Shape;1142;ge24e7901eb_0_120"/>
                <p:cNvSpPr/>
                <p:nvPr/>
              </p:nvSpPr>
              <p:spPr>
                <a:xfrm>
                  <a:off x="681107" y="7185664"/>
                  <a:ext cx="1105500" cy="394500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1100" dirty="0" smtClean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Trigonometry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GB" sz="11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</m:ctrlPr>
                        </m:funcPr>
                        <m:fName>
                          <m:r>
                            <a:rPr lang="en-GB" sz="1100" b="1" i="0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  <m:t>𝐬𝐢𝐧</m:t>
                          </m:r>
                        </m:fName>
                        <m:e>
                          <m:r>
                            <a:rPr lang="en-US" sz="11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  <m:t>𝒙</m:t>
                          </m:r>
                          <m:r>
                            <a:rPr lang="en-US" sz="11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  <m:t>, </m:t>
                          </m:r>
                          <m:r>
                            <a:rPr lang="en-US" sz="11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  <m:t>𝒄𝒐𝒔𝒙</m:t>
                          </m:r>
                          <m:r>
                            <a:rPr lang="en-US" sz="11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  <m:t>,</m:t>
                          </m:r>
                          <m:r>
                            <a:rPr lang="en-US" sz="1100" b="1" i="1" smtClean="0">
                              <a:solidFill>
                                <a:schemeClr val="dk1"/>
                              </a:solidFill>
                              <a:latin typeface="Cambria Math" panose="02040503050406030204" pitchFamily="18" charset="0"/>
                              <a:ea typeface="Century Gothic"/>
                              <a:cs typeface="Century Gothic"/>
                              <a:sym typeface="Century Gothic"/>
                            </a:rPr>
                            <m:t>𝒕𝒂𝒏𝒙</m:t>
                          </m:r>
                        </m:e>
                      </m:func>
                    </m:oMath>
                  </a14:m>
                  <a:endParaRPr b="1" dirty="0"/>
                </a:p>
              </p:txBody>
            </p:sp>
          </mc:Choice>
          <mc:Fallback xmlns="">
            <p:sp>
              <p:nvSpPr>
                <p:cNvPr id="1142" name="Google Shape;1142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1107" y="7185664"/>
                  <a:ext cx="1105500" cy="394500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1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46" name="Google Shape;1146;ge24e7901eb_0_120"/>
          <p:cNvCxnSpPr/>
          <p:nvPr/>
        </p:nvCxnSpPr>
        <p:spPr>
          <a:xfrm rot="10800000">
            <a:off x="8190025" y="2058900"/>
            <a:ext cx="371400" cy="1812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47" name="Google Shape;1147;ge24e7901eb_0_120"/>
          <p:cNvSpPr/>
          <p:nvPr/>
        </p:nvSpPr>
        <p:spPr>
          <a:xfrm flipH="1">
            <a:off x="3101563" y="944096"/>
            <a:ext cx="53100" cy="5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8" name="Google Shape;1148;ge24e7901eb_0_120"/>
          <p:cNvSpPr/>
          <p:nvPr/>
        </p:nvSpPr>
        <p:spPr>
          <a:xfrm flipH="1">
            <a:off x="1595182" y="929168"/>
            <a:ext cx="53100" cy="5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49" name="Google Shape;1149;ge24e7901eb_0_120"/>
          <p:cNvSpPr/>
          <p:nvPr/>
        </p:nvSpPr>
        <p:spPr>
          <a:xfrm flipH="1">
            <a:off x="756982" y="929168"/>
            <a:ext cx="53100" cy="508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50" name="Google Shape;1150;ge24e7901eb_0_120"/>
          <p:cNvSpPr/>
          <p:nvPr/>
        </p:nvSpPr>
        <p:spPr>
          <a:xfrm flipH="1">
            <a:off x="70196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14</a:t>
            </a:r>
            <a:endParaRPr/>
          </a:p>
        </p:txBody>
      </p:sp>
      <p:grpSp>
        <p:nvGrpSpPr>
          <p:cNvPr id="1151" name="Google Shape;1151;ge24e7901eb_0_120"/>
          <p:cNvGrpSpPr/>
          <p:nvPr/>
        </p:nvGrpSpPr>
        <p:grpSpPr>
          <a:xfrm>
            <a:off x="6461231" y="205063"/>
            <a:ext cx="1402352" cy="523186"/>
            <a:chOff x="4777673" y="7316868"/>
            <a:chExt cx="1670262" cy="394500"/>
          </a:xfrm>
        </p:grpSpPr>
        <p:sp>
          <p:nvSpPr>
            <p:cNvPr id="1152" name="Google Shape;1152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3" name="Google Shape;1153;ge24e7901eb_0_120"/>
                <p:cNvSpPr/>
                <p:nvPr/>
              </p:nvSpPr>
              <p:spPr>
                <a:xfrm>
                  <a:off x="4849235" y="7316868"/>
                  <a:ext cx="1598700" cy="394500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GB" sz="900" dirty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Compound and Inverse </a:t>
                  </a:r>
                  <a:r>
                    <a:rPr lang="en-GB" sz="900" dirty="0" smtClean="0">
                      <a:solidFill>
                        <a:schemeClr val="dk1"/>
                      </a:solidFill>
                      <a:latin typeface="Century Gothic"/>
                      <a:ea typeface="Century Gothic"/>
                      <a:cs typeface="Century Gothic"/>
                      <a:sym typeface="Century Gothic"/>
                    </a:rPr>
                    <a:t>Percentages </a:t>
                  </a:r>
                  <a14:m>
                    <m:oMath xmlns:m="http://schemas.openxmlformats.org/officeDocument/2006/math">
                      <m:r>
                        <a:rPr lang="en-GB" sz="1200" b="1" i="1" smtClean="0">
                          <a:solidFill>
                            <a:schemeClr val="dk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entury Gothic"/>
                          <a:sym typeface="Century Gothic"/>
                        </a:rPr>
                        <m:t>%</m:t>
                      </m:r>
                    </m:oMath>
                  </a14:m>
                  <a:endParaRPr sz="1200" b="1" dirty="0"/>
                </a:p>
              </p:txBody>
            </p:sp>
          </mc:Choice>
          <mc:Fallback xmlns="">
            <p:sp>
              <p:nvSpPr>
                <p:cNvPr id="1153" name="Google Shape;1153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9235" y="7316868"/>
                  <a:ext cx="1598700" cy="394500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13"/>
                  <a:stretch>
                    <a:fillRect t="-2353" b="-5882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54" name="Google Shape;1154;ge24e7901eb_0_120"/>
          <p:cNvCxnSpPr/>
          <p:nvPr/>
        </p:nvCxnSpPr>
        <p:spPr>
          <a:xfrm flipH="1">
            <a:off x="6944800" y="697050"/>
            <a:ext cx="6900" cy="293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55" name="Google Shape;1155;ge24e7901eb_0_120"/>
          <p:cNvSpPr/>
          <p:nvPr/>
        </p:nvSpPr>
        <p:spPr>
          <a:xfrm flipH="1">
            <a:off x="60290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15</a:t>
            </a:r>
            <a:endParaRPr/>
          </a:p>
        </p:txBody>
      </p:sp>
      <p:grpSp>
        <p:nvGrpSpPr>
          <p:cNvPr id="1156" name="Google Shape;1156;ge24e7901eb_0_120"/>
          <p:cNvGrpSpPr/>
          <p:nvPr/>
        </p:nvGrpSpPr>
        <p:grpSpPr>
          <a:xfrm>
            <a:off x="5507350" y="1553225"/>
            <a:ext cx="1441761" cy="394500"/>
            <a:chOff x="4730653" y="7316868"/>
            <a:chExt cx="1717200" cy="394500"/>
          </a:xfrm>
        </p:grpSpPr>
        <p:sp>
          <p:nvSpPr>
            <p:cNvPr id="1157" name="Google Shape;1157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58" name="Google Shape;1158;ge24e7901eb_0_120"/>
            <p:cNvSpPr/>
            <p:nvPr/>
          </p:nvSpPr>
          <p:spPr>
            <a:xfrm>
              <a:off x="4730653" y="7316868"/>
              <a:ext cx="17172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300" dirty="0" smtClean="0"/>
                <a:t>Expanding brackets</a:t>
              </a:r>
              <a:endParaRPr sz="1300" dirty="0"/>
            </a:p>
          </p:txBody>
        </p:sp>
      </p:grpSp>
      <p:cxnSp>
        <p:nvCxnSpPr>
          <p:cNvPr id="1159" name="Google Shape;1159;ge24e7901eb_0_120"/>
          <p:cNvCxnSpPr/>
          <p:nvPr/>
        </p:nvCxnSpPr>
        <p:spPr>
          <a:xfrm>
            <a:off x="6367175" y="1345375"/>
            <a:ext cx="44100" cy="178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60" name="Google Shape;1160;ge24e7901eb_0_120"/>
          <p:cNvGrpSpPr/>
          <p:nvPr/>
        </p:nvGrpSpPr>
        <p:grpSpPr>
          <a:xfrm>
            <a:off x="4716703" y="280025"/>
            <a:ext cx="1402352" cy="394500"/>
            <a:chOff x="4777673" y="7316868"/>
            <a:chExt cx="1670262" cy="394500"/>
          </a:xfrm>
        </p:grpSpPr>
        <p:sp>
          <p:nvSpPr>
            <p:cNvPr id="1161" name="Google Shape;1161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62" name="Google Shape;1162;ge24e7901eb_0_120"/>
            <p:cNvSpPr/>
            <p:nvPr/>
          </p:nvSpPr>
          <p:spPr>
            <a:xfrm>
              <a:off x="4849235" y="7316868"/>
              <a:ext cx="1598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Rearranging Formulae</a:t>
              </a:r>
              <a:endParaRPr dirty="0"/>
            </a:p>
          </p:txBody>
        </p:sp>
      </p:grpSp>
      <p:cxnSp>
        <p:nvCxnSpPr>
          <p:cNvPr id="1163" name="Google Shape;1163;ge24e7901eb_0_120"/>
          <p:cNvCxnSpPr/>
          <p:nvPr/>
        </p:nvCxnSpPr>
        <p:spPr>
          <a:xfrm flipH="1">
            <a:off x="5344600" y="697050"/>
            <a:ext cx="6900" cy="293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64" name="Google Shape;1164;ge24e7901eb_0_120"/>
          <p:cNvGrpSpPr/>
          <p:nvPr/>
        </p:nvGrpSpPr>
        <p:grpSpPr>
          <a:xfrm>
            <a:off x="3641828" y="1629425"/>
            <a:ext cx="1402352" cy="394500"/>
            <a:chOff x="4777673" y="7316868"/>
            <a:chExt cx="1670262" cy="394500"/>
          </a:xfrm>
        </p:grpSpPr>
        <p:sp>
          <p:nvSpPr>
            <p:cNvPr id="1165" name="Google Shape;1165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66" name="Google Shape;1166;ge24e7901eb_0_120"/>
            <p:cNvSpPr/>
            <p:nvPr/>
          </p:nvSpPr>
          <p:spPr>
            <a:xfrm>
              <a:off x="4849235" y="7316868"/>
              <a:ext cx="1598700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Quadratic </a:t>
              </a: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Graphs  </a:t>
              </a:r>
              <a:endParaRPr dirty="0"/>
            </a:p>
          </p:txBody>
        </p:sp>
      </p:grpSp>
      <p:cxnSp>
        <p:nvCxnSpPr>
          <p:cNvPr id="1167" name="Google Shape;1167;ge24e7901eb_0_120"/>
          <p:cNvCxnSpPr/>
          <p:nvPr/>
        </p:nvCxnSpPr>
        <p:spPr>
          <a:xfrm flipH="1">
            <a:off x="4354000" y="1306650"/>
            <a:ext cx="6900" cy="293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68" name="Google Shape;1168;ge24e7901eb_0_120"/>
          <p:cNvSpPr/>
          <p:nvPr/>
        </p:nvSpPr>
        <p:spPr>
          <a:xfrm flipH="1">
            <a:off x="51146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16</a:t>
            </a:r>
            <a:endParaRPr/>
          </a:p>
        </p:txBody>
      </p:sp>
      <p:sp>
        <p:nvSpPr>
          <p:cNvPr id="1169" name="Google Shape;1169;ge24e7901eb_0_120"/>
          <p:cNvSpPr/>
          <p:nvPr/>
        </p:nvSpPr>
        <p:spPr>
          <a:xfrm flipH="1">
            <a:off x="42002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17</a:t>
            </a:r>
            <a:endParaRPr/>
          </a:p>
        </p:txBody>
      </p:sp>
      <p:sp>
        <p:nvSpPr>
          <p:cNvPr id="1170" name="Google Shape;1170;ge24e7901eb_0_120"/>
          <p:cNvSpPr/>
          <p:nvPr/>
        </p:nvSpPr>
        <p:spPr>
          <a:xfrm flipH="1">
            <a:off x="33620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18</a:t>
            </a:r>
            <a:endParaRPr/>
          </a:p>
        </p:txBody>
      </p:sp>
      <p:sp>
        <p:nvSpPr>
          <p:cNvPr id="1171" name="Google Shape;1171;ge24e7901eb_0_120"/>
          <p:cNvSpPr/>
          <p:nvPr/>
        </p:nvSpPr>
        <p:spPr>
          <a:xfrm flipH="1">
            <a:off x="26000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19</a:t>
            </a:r>
            <a:endParaRPr/>
          </a:p>
        </p:txBody>
      </p:sp>
      <p:sp>
        <p:nvSpPr>
          <p:cNvPr id="1172" name="Google Shape;1172;ge24e7901eb_0_120"/>
          <p:cNvSpPr/>
          <p:nvPr/>
        </p:nvSpPr>
        <p:spPr>
          <a:xfrm flipH="1">
            <a:off x="1838075" y="950575"/>
            <a:ext cx="371400" cy="394800"/>
          </a:xfrm>
          <a:prstGeom prst="ellipse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20</a:t>
            </a:r>
            <a:endParaRPr/>
          </a:p>
        </p:txBody>
      </p:sp>
      <p:grpSp>
        <p:nvGrpSpPr>
          <p:cNvPr id="1173" name="Google Shape;1173;ge24e7901eb_0_120"/>
          <p:cNvGrpSpPr/>
          <p:nvPr/>
        </p:nvGrpSpPr>
        <p:grpSpPr>
          <a:xfrm>
            <a:off x="2810472" y="140100"/>
            <a:ext cx="1689071" cy="656647"/>
            <a:chOff x="4777673" y="7279518"/>
            <a:chExt cx="1642800" cy="431850"/>
          </a:xfrm>
        </p:grpSpPr>
        <p:sp>
          <p:nvSpPr>
            <p:cNvPr id="1174" name="Google Shape;1174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75" name="Google Shape;1175;ge24e7901eb_0_120"/>
            <p:cNvSpPr/>
            <p:nvPr/>
          </p:nvSpPr>
          <p:spPr>
            <a:xfrm>
              <a:off x="4862690" y="7279518"/>
              <a:ext cx="1315555" cy="43185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Solving </a:t>
              </a:r>
              <a:r>
                <a:rPr lang="en-GB" sz="1100" dirty="0" smtClean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Quadratics by factorising</a:t>
              </a:r>
              <a:endParaRPr dirty="0"/>
            </a:p>
          </p:txBody>
        </p:sp>
      </p:grpSp>
      <p:cxnSp>
        <p:nvCxnSpPr>
          <p:cNvPr id="1176" name="Google Shape;1176;ge24e7901eb_0_120"/>
          <p:cNvCxnSpPr/>
          <p:nvPr/>
        </p:nvCxnSpPr>
        <p:spPr>
          <a:xfrm flipH="1">
            <a:off x="3439600" y="697050"/>
            <a:ext cx="6900" cy="293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77" name="Google Shape;1177;ge24e7901eb_0_120"/>
          <p:cNvGrpSpPr/>
          <p:nvPr/>
        </p:nvGrpSpPr>
        <p:grpSpPr>
          <a:xfrm>
            <a:off x="2127596" y="1575425"/>
            <a:ext cx="1476390" cy="394500"/>
            <a:chOff x="4777673" y="7316868"/>
            <a:chExt cx="1861543" cy="394500"/>
          </a:xfrm>
        </p:grpSpPr>
        <p:sp>
          <p:nvSpPr>
            <p:cNvPr id="1178" name="Google Shape;1178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1179" name="Google Shape;1179;ge24e7901eb_0_120"/>
            <p:cNvSpPr/>
            <p:nvPr/>
          </p:nvSpPr>
          <p:spPr>
            <a:xfrm>
              <a:off x="4849235" y="7316868"/>
              <a:ext cx="1789981" cy="394500"/>
            </a:xfrm>
            <a:prstGeom prst="roundRect">
              <a:avLst>
                <a:gd name="adj" fmla="val 45631"/>
              </a:avLst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100" dirty="0">
                  <a:solidFill>
                    <a:schemeClr val="dk1"/>
                  </a:solidFill>
                  <a:latin typeface="Century Gothic"/>
                  <a:ea typeface="Century Gothic"/>
                  <a:cs typeface="Century Gothic"/>
                  <a:sym typeface="Century Gothic"/>
                </a:rPr>
                <a:t>Probability</a:t>
              </a:r>
              <a:endParaRPr dirty="0"/>
            </a:p>
          </p:txBody>
        </p:sp>
      </p:grpSp>
      <p:cxnSp>
        <p:nvCxnSpPr>
          <p:cNvPr id="1180" name="Google Shape;1180;ge24e7901eb_0_120"/>
          <p:cNvCxnSpPr/>
          <p:nvPr/>
        </p:nvCxnSpPr>
        <p:spPr>
          <a:xfrm flipH="1">
            <a:off x="2982485" y="1287558"/>
            <a:ext cx="10800" cy="312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181" name="Google Shape;1181;ge24e7901eb_0_120"/>
          <p:cNvGrpSpPr/>
          <p:nvPr/>
        </p:nvGrpSpPr>
        <p:grpSpPr>
          <a:xfrm>
            <a:off x="1207975" y="356225"/>
            <a:ext cx="1405994" cy="394500"/>
            <a:chOff x="4773471" y="7316868"/>
            <a:chExt cx="1674600" cy="394500"/>
          </a:xfrm>
        </p:grpSpPr>
        <p:sp>
          <p:nvSpPr>
            <p:cNvPr id="1182" name="Google Shape;1182;ge24e7901eb_0_120"/>
            <p:cNvSpPr/>
            <p:nvPr/>
          </p:nvSpPr>
          <p:spPr>
            <a:xfrm>
              <a:off x="4777673" y="7316868"/>
              <a:ext cx="1642800" cy="394500"/>
            </a:xfrm>
            <a:prstGeom prst="roundRect">
              <a:avLst>
                <a:gd name="adj" fmla="val 45631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83" name="Google Shape;1183;ge24e7901eb_0_120"/>
                <p:cNvSpPr/>
                <p:nvPr/>
              </p:nvSpPr>
              <p:spPr>
                <a:xfrm>
                  <a:off x="4773471" y="7316868"/>
                  <a:ext cx="1674600" cy="394500"/>
                </a:xfrm>
                <a:prstGeom prst="roundRect">
                  <a:avLst>
                    <a:gd name="adj" fmla="val 45631"/>
                  </a:avLst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100" i="1" dirty="0" smtClean="0"/>
                    <a:t>Surds </a:t>
                  </a:r>
                  <a14:m>
                    <m:oMath xmlns:m="http://schemas.openxmlformats.org/officeDocument/2006/math">
                      <m:r>
                        <a:rPr lang="en-US" sz="11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√</m:t>
                      </m:r>
                    </m:oMath>
                  </a14:m>
                  <a:endParaRPr sz="1100" i="1" dirty="0"/>
                </a:p>
              </p:txBody>
            </p:sp>
          </mc:Choice>
          <mc:Fallback>
            <p:sp>
              <p:nvSpPr>
                <p:cNvPr id="1183" name="Google Shape;1183;ge24e7901eb_0_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73471" y="7316868"/>
                  <a:ext cx="1674600" cy="394500"/>
                </a:xfrm>
                <a:prstGeom prst="roundRect">
                  <a:avLst>
                    <a:gd name="adj" fmla="val 45631"/>
                  </a:avLst>
                </a:prstGeom>
                <a:blipFill>
                  <a:blip r:embed="rId1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184" name="Google Shape;1184;ge24e7901eb_0_120"/>
          <p:cNvCxnSpPr/>
          <p:nvPr/>
        </p:nvCxnSpPr>
        <p:spPr>
          <a:xfrm flipH="1">
            <a:off x="1839400" y="773250"/>
            <a:ext cx="6900" cy="293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1185" name="Google Shape;1185;ge24e7901eb_0_120" descr="Exam clipart png 2 » PNG Image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288457" y="5064228"/>
            <a:ext cx="324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6" name="Google Shape;1186;ge24e7901eb_0_120"/>
          <p:cNvSpPr/>
          <p:nvPr/>
        </p:nvSpPr>
        <p:spPr>
          <a:xfrm rot="5196687" flipH="1">
            <a:off x="8734226" y="8904899"/>
            <a:ext cx="45680" cy="51905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5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2" name="Picture 4" descr="Pythagoras premium icon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11855" y="3806171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Dashboard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9282" y="3495364"/>
            <a:ext cx="376411" cy="376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5" name="Picture 10" descr="Dice free icon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998" y="1605472"/>
            <a:ext cx="293378" cy="29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Diagram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1872" y="4049410"/>
            <a:ext cx="353071" cy="35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7" name="Picture 10" descr="Dice free icon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984" y="3739311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9" name="Picture 10" descr="Dice free icon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231" y="4024497"/>
            <a:ext cx="293378" cy="293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Square premium icon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352" y="3454470"/>
            <a:ext cx="333585" cy="333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ngle free icon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619" y="10581136"/>
            <a:ext cx="251157" cy="25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Vector free icon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861" y="5179927"/>
            <a:ext cx="301584" cy="301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Testing free icon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5239" y="5711167"/>
            <a:ext cx="324367" cy="324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4" name="Picture 14" descr="Discount premium icon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8948" y="3984787"/>
            <a:ext cx="286745" cy="28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n 1"/>
          <p:cNvSpPr/>
          <p:nvPr/>
        </p:nvSpPr>
        <p:spPr>
          <a:xfrm>
            <a:off x="4911274" y="7198017"/>
            <a:ext cx="186006" cy="118490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ube 2"/>
          <p:cNvSpPr/>
          <p:nvPr/>
        </p:nvSpPr>
        <p:spPr>
          <a:xfrm>
            <a:off x="5223100" y="7193628"/>
            <a:ext cx="118978" cy="122879"/>
          </a:xfrm>
          <a:prstGeom prst="cub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821786" y="5943600"/>
            <a:ext cx="65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rgbClr val="000000"/>
      </a:dk1>
      <a:lt1>
        <a:srgbClr val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347</Words>
  <Application>Microsoft Office PowerPoint</Application>
  <PresentationFormat>A3 Paper (297x420 mm)</PresentationFormat>
  <Paragraphs>193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Cambria Math</vt:lpstr>
      <vt:lpstr>Century Gothic</vt:lpstr>
      <vt:lpstr>Arial</vt:lpstr>
      <vt:lpstr>Noto Sans Symbols</vt:lpstr>
      <vt:lpstr>Wisp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Sheharbano Ali</dc:creator>
  <cp:lastModifiedBy>Shorena Oganesyan</cp:lastModifiedBy>
  <cp:revision>14</cp:revision>
  <cp:lastPrinted>2024-09-24T07:22:06Z</cp:lastPrinted>
  <dcterms:created xsi:type="dcterms:W3CDTF">2020-06-02T13:28:40Z</dcterms:created>
  <dcterms:modified xsi:type="dcterms:W3CDTF">2024-09-24T08:26:04Z</dcterms:modified>
</cp:coreProperties>
</file>